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5" r:id="rId8"/>
    <p:sldId id="261" r:id="rId9"/>
    <p:sldId id="266" r:id="rId10"/>
    <p:sldId id="262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1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0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3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1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0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7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9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E2B09B-9A58-4125-A378-3E65322C00A1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7EFE7C-5CDC-46D0-AE2E-9012A1C2726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2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"/>
          <a:stretch/>
        </p:blipFill>
        <p:spPr>
          <a:xfrm>
            <a:off x="0" y="-51117"/>
            <a:ext cx="12192000" cy="86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11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Проведение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квестов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7717" y="1876213"/>
            <a:ext cx="7663763" cy="2301504"/>
          </a:xfrm>
        </p:spPr>
        <p:txBody>
          <a:bodyPr>
            <a:normAutofit fontScale="92500" lnSpcReduction="10000"/>
          </a:bodyPr>
          <a:lstStyle/>
          <a:p>
            <a:r>
              <a:rPr lang="ru-RU" sz="2500" dirty="0" smtClean="0"/>
              <a:t>Студенты группы </a:t>
            </a:r>
          </a:p>
          <a:p>
            <a:r>
              <a:rPr lang="ru-RU" sz="2500" dirty="0" smtClean="0"/>
              <a:t>3СКД-19 совместно с преподавателем </a:t>
            </a:r>
          </a:p>
          <a:p>
            <a:r>
              <a:rPr lang="ru-RU" sz="2500" dirty="0" err="1" smtClean="0"/>
              <a:t>Титовским</a:t>
            </a:r>
            <a:r>
              <a:rPr lang="ru-RU" sz="2500" dirty="0" smtClean="0"/>
              <a:t> Дмитрием Владимировичем</a:t>
            </a:r>
          </a:p>
          <a:p>
            <a:r>
              <a:rPr lang="ru-RU" sz="2500" b="1" dirty="0"/>
              <a:t>Проект успешно </a:t>
            </a:r>
            <a:endParaRPr lang="ru-RU" sz="2500" b="1" dirty="0" smtClean="0"/>
          </a:p>
          <a:p>
            <a:r>
              <a:rPr lang="ru-RU" sz="2500" b="1" dirty="0" smtClean="0"/>
              <a:t>реализуется</a:t>
            </a:r>
            <a:endParaRPr lang="ru-RU" sz="2500" b="1" dirty="0"/>
          </a:p>
          <a:p>
            <a:endParaRPr lang="ru-RU" sz="25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367" t="19155" r="18281" b="4317"/>
          <a:stretch/>
        </p:blipFill>
        <p:spPr>
          <a:xfrm>
            <a:off x="364620" y="1812024"/>
            <a:ext cx="3687264" cy="2545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95" y="3171039"/>
            <a:ext cx="3870120" cy="2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11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Проведение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квестов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9574" y="1859435"/>
            <a:ext cx="4766625" cy="343401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/>
              <a:t>Преимущества проекта: </a:t>
            </a:r>
          </a:p>
          <a:p>
            <a:r>
              <a:rPr lang="ru-RU" sz="2400" dirty="0" smtClean="0"/>
              <a:t>-Развитие и закрепление профессиональных навыков студентов по специальности «Социально-культурная деятельность»</a:t>
            </a:r>
            <a:endParaRPr lang="ru-RU" sz="2400" dirty="0"/>
          </a:p>
          <a:p>
            <a:r>
              <a:rPr lang="ru-RU" sz="2400" dirty="0"/>
              <a:t>-Предоставление места для </a:t>
            </a:r>
            <a:r>
              <a:rPr lang="ru-RU" sz="2400" dirty="0" smtClean="0"/>
              <a:t>досуга и отдыха студентам и жителям города</a:t>
            </a:r>
          </a:p>
          <a:p>
            <a:r>
              <a:rPr lang="ru-RU" sz="2800" dirty="0" smtClean="0"/>
              <a:t>-Создание базы практики для студентов</a:t>
            </a:r>
            <a:endParaRPr lang="ru-RU" sz="2800" dirty="0"/>
          </a:p>
          <a:p>
            <a:endParaRPr lang="ru-RU" sz="25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1" y="1859435"/>
            <a:ext cx="5363359" cy="40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673" y="1795040"/>
            <a:ext cx="5363633" cy="402272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969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Сотрудничество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98072" y="1892992"/>
            <a:ext cx="42672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Палата предпринимателей «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Молодёжный </a:t>
            </a:r>
            <a:r>
              <a:rPr lang="ru-RU" sz="2800" dirty="0"/>
              <a:t>ресурсный центр города </a:t>
            </a:r>
            <a:r>
              <a:rPr lang="ru-RU" sz="2800" dirty="0" err="1"/>
              <a:t>Степногорска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ОФ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anaurpaqstep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Предприниматели города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Степногорск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4326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1170" y="2107014"/>
            <a:ext cx="10058400" cy="9969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39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5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 клубе «Бизнес-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Start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964734"/>
            <a:ext cx="11521440" cy="5207466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Бизнес-клуб 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«Бизнес-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Start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создан на базе ГККП «Высший колледж города </a:t>
            </a: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Степногорск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ноябре 2021 года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Руководителями клуба являются преподаватели экономических дисциплин и основ предпринимательской деятельности </a:t>
            </a: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Нуржаксина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Айдана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Газизовна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                                                      Стригун 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Софья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Дмитриевна, </a:t>
            </a:r>
            <a:r>
              <a:rPr lang="ru-RU" sz="2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Прядеин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Антон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Сергеевич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бизнес-клубе состоят 20 студентов 2-3 курсов.</a:t>
            </a:r>
          </a:p>
          <a:p>
            <a:pPr algn="just"/>
            <a:r>
              <a:rPr lang="kk-KZ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Бизнес-клуб «Бизнес-Start» </a:t>
            </a:r>
            <a:r>
              <a:rPr lang="ru-RU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ориентирован на подготовку специалистов для сферы малого и среднего бизнеса, повышение их квалификации, а так же создание субъектов молодежного предпринимательства и их участие в конкурсах и грантах государственных организаций и фондов, общественных организаций и частных предприятий, посредством создания условий для развития,  навыков сотрудничества, профессиональных компетенций </a:t>
            </a:r>
            <a:r>
              <a:rPr lang="ru-RU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студентов.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891" y="756386"/>
            <a:ext cx="10058400" cy="7954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Цель клуба «Бизнес-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Start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1929468"/>
            <a:ext cx="11521440" cy="4242732"/>
          </a:xfrm>
        </p:spPr>
        <p:txBody>
          <a:bodyPr>
            <a:normAutofit/>
          </a:bodyPr>
          <a:lstStyle/>
          <a:p>
            <a:pPr algn="just"/>
            <a:r>
              <a:rPr lang="kk-KZ" sz="3000" dirty="0" smtClean="0"/>
              <a:t>Целью деятельности бизнес-клуба «Бизнес-Start» является</a:t>
            </a:r>
            <a:r>
              <a:rPr lang="ru-RU" sz="3000" dirty="0" smtClean="0"/>
              <a:t> продвижение и реализация прогрессивных идей в бизнесе, инновационных решений, способствование созданию субъектов молодежного предпринимательства и их стабильному росту.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5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720" y="210403"/>
            <a:ext cx="5577840" cy="148123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План работы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бизнес-клуба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4660" r="-1199" b="8473"/>
          <a:stretch/>
        </p:blipFill>
        <p:spPr>
          <a:xfrm>
            <a:off x="60960" y="-1182"/>
            <a:ext cx="5083266" cy="62495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1883500"/>
            <a:ext cx="5819866" cy="43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Мы за культурный туризм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мастер-классов «Заливка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эпоксидной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смолой»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квестов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97280" y="286603"/>
            <a:ext cx="10058400" cy="1435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проекты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97280" y="286603"/>
            <a:ext cx="10058400" cy="1435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Мы за культурный туризм</a:t>
            </a:r>
          </a:p>
        </p:txBody>
      </p:sp>
      <p:pic>
        <p:nvPicPr>
          <p:cNvPr id="4" name="Рисунок 3" descr="https://vk.com/doc42790003_621669918?hash=ddf149e859a563b64d&amp;dl=6feec151e4a432e19e&amp;wnd=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06694"/>
            <a:ext cx="4328160" cy="269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https://vk.com/doc42790003_621669784?hash=a43b8c8b56ebeb0ff2&amp;dl=edf2819a11413b3df8&amp;wnd=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41" y="3032760"/>
            <a:ext cx="4178906" cy="3045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623560" y="1889760"/>
            <a:ext cx="60807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 находится на стадии разработки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0345" y="4787054"/>
            <a:ext cx="60807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/>
              <a:t>Шенбек</a:t>
            </a:r>
            <a:r>
              <a:rPr lang="ru-RU" b="1" dirty="0" smtClean="0"/>
              <a:t> Анастасия, группа 3ХЛ-19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7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97280" y="286603"/>
            <a:ext cx="10058400" cy="14355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Мы за культурный туризм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0345" y="4787054"/>
            <a:ext cx="608076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5959" y="1906694"/>
            <a:ext cx="5186074" cy="4023360"/>
          </a:xfrm>
        </p:spPr>
        <p:txBody>
          <a:bodyPr/>
          <a:lstStyle/>
          <a:p>
            <a:r>
              <a:rPr lang="ru-RU" b="1" dirty="0" smtClean="0"/>
              <a:t>Преимущества проекта: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создание положительного имиджа внутреннего туризма для юного поколения,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повышение культурно-образовательного уровня студентов,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ознакомление с историей, культурой и бытом нашей страны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0" y="1906694"/>
            <a:ext cx="4949505" cy="37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Проведение мастер-классов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«Заливка эпоксидной смолой»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7647" y="1845734"/>
            <a:ext cx="2941320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500" dirty="0" smtClean="0"/>
              <a:t>Студенты группы </a:t>
            </a:r>
          </a:p>
          <a:p>
            <a:pPr algn="ctr"/>
            <a:r>
              <a:rPr lang="ru-RU" sz="2500" dirty="0" smtClean="0"/>
              <a:t>2Д-20 совместно с преподавателями </a:t>
            </a:r>
            <a:r>
              <a:rPr lang="ru-RU" sz="2500" dirty="0" err="1" smtClean="0"/>
              <a:t>Габченко</a:t>
            </a:r>
            <a:r>
              <a:rPr lang="ru-RU" sz="2500" dirty="0" smtClean="0"/>
              <a:t> В.А., Примак А.А., </a:t>
            </a:r>
          </a:p>
          <a:p>
            <a:pPr algn="ctr"/>
            <a:r>
              <a:rPr lang="ru-RU" sz="2500" dirty="0" smtClean="0"/>
              <a:t>мастерами </a:t>
            </a:r>
            <a:r>
              <a:rPr lang="ru-RU" sz="2500" dirty="0" err="1" smtClean="0"/>
              <a:t>Хлыбовой</a:t>
            </a:r>
            <a:r>
              <a:rPr lang="ru-RU" sz="2500" dirty="0" smtClean="0"/>
              <a:t> Г.А., Шевченко Т.О</a:t>
            </a:r>
            <a:r>
              <a:rPr lang="ru-RU" sz="2500" dirty="0" smtClean="0"/>
              <a:t>.</a:t>
            </a:r>
          </a:p>
          <a:p>
            <a:pPr algn="ctr"/>
            <a:r>
              <a:rPr lang="ru-RU" sz="2500" b="1" dirty="0" smtClean="0"/>
              <a:t>Проект успешно реализуется</a:t>
            </a:r>
            <a:endParaRPr lang="ru-RU" sz="25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318" t="35639" r="66696" b="15216"/>
          <a:stretch/>
        </p:blipFill>
        <p:spPr>
          <a:xfrm>
            <a:off x="132347" y="1845734"/>
            <a:ext cx="4325081" cy="4069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67" y="1845734"/>
            <a:ext cx="4536443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Проведение мастер-классов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«Заливка эпоксидной смолой»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672" y="1845734"/>
            <a:ext cx="4731390" cy="303665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/>
              <a:t>Преимущества проекта: </a:t>
            </a:r>
          </a:p>
          <a:p>
            <a:r>
              <a:rPr lang="ru-RU" sz="2800" dirty="0"/>
              <a:t>-</a:t>
            </a:r>
            <a:r>
              <a:rPr lang="ru-RU" sz="2800" dirty="0" smtClean="0"/>
              <a:t>Занятость молодежи и населения </a:t>
            </a:r>
            <a:r>
              <a:rPr lang="ru-RU" sz="2800" dirty="0"/>
              <a:t>города</a:t>
            </a:r>
          </a:p>
          <a:p>
            <a:r>
              <a:rPr lang="ru-RU" sz="2800" dirty="0"/>
              <a:t>-Развитие творческих способностей</a:t>
            </a:r>
          </a:p>
          <a:p>
            <a:r>
              <a:rPr lang="ru-RU" sz="2800" dirty="0"/>
              <a:t>-Предоставление места для обучения, отдыха и общения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803" y="1845734"/>
            <a:ext cx="3573711" cy="2680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417" y="2340606"/>
            <a:ext cx="2773961" cy="36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</TotalTime>
  <Words>317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Ретро</vt:lpstr>
      <vt:lpstr>Презентация PowerPoint</vt:lpstr>
      <vt:lpstr>О клубе «Бизнес-Start»</vt:lpstr>
      <vt:lpstr>Цель клуба «Бизнес-Start»</vt:lpstr>
      <vt:lpstr>План работы  бизнес-клуба</vt:lpstr>
      <vt:lpstr>Презентация PowerPoint</vt:lpstr>
      <vt:lpstr>Проект находится на стадии разработки</vt:lpstr>
      <vt:lpstr>Презентация PowerPoint</vt:lpstr>
      <vt:lpstr>Проведение мастер-классов  «Заливка эпоксидной смолой»</vt:lpstr>
      <vt:lpstr>Проведение мастер-классов  «Заливка эпоксидной смолой»</vt:lpstr>
      <vt:lpstr>Проведение квестов</vt:lpstr>
      <vt:lpstr>Проведение квестов</vt:lpstr>
      <vt:lpstr>Сотрудничество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2022-03-24T09:35:26Z</dcterms:created>
  <dcterms:modified xsi:type="dcterms:W3CDTF">2022-03-25T05:39:02Z</dcterms:modified>
</cp:coreProperties>
</file>