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4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 varScale="1">
        <p:scale>
          <a:sx n="66" d="100"/>
          <a:sy n="66" d="100"/>
        </p:scale>
        <p:origin x="133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C38F2-B1D9-44F5-8AB2-164491FEBE4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07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D8C27-4314-44AB-A040-271BBD7D87C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44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9D328-7CA2-446A-BAD6-C07269E64DF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9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09D0D-9730-4A1A-86B4-1482F870D31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91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13438-4D82-4C14-99E2-A6DE579BD13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4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18EAA-8AF3-4469-A411-B66D5196B69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4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0AD5C-71BF-4037-9B63-F2E2771C25B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28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D743B-648C-4571-8FD1-B4797D486C6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9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636E2-2FCB-45B7-AB29-8BD231082C7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45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F3681-BC83-4339-8375-9F8DBC3C92A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0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7E381-AEED-418C-997B-F9FDE8E9A26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43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chemeClr val="bg1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CB70AA-0583-48EE-947D-D68460C17B7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63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052736"/>
            <a:ext cx="8568952" cy="5112568"/>
          </a:xfrm>
          <a:ln w="76200" cmpd="tri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-  </a:t>
            </a:r>
            <a:r>
              <a:rPr lang="ru-RU" sz="1700" dirty="0" err="1"/>
              <a:t>Баланың</a:t>
            </a:r>
            <a:r>
              <a:rPr lang="ru-RU" sz="1700" dirty="0"/>
              <a:t> </a:t>
            </a:r>
            <a:r>
              <a:rPr lang="ru-RU" sz="1700" dirty="0" err="1"/>
              <a:t>тәуелсіздігінде</a:t>
            </a:r>
            <a:r>
              <a:rPr lang="ru-RU" sz="1700" dirty="0"/>
              <a:t> оны </a:t>
            </a:r>
            <a:r>
              <a:rPr lang="ru-RU" sz="1700" dirty="0" err="1"/>
              <a:t>жоғалту</a:t>
            </a:r>
            <a:r>
              <a:rPr lang="ru-RU" sz="1700" dirty="0"/>
              <a:t> </a:t>
            </a:r>
            <a:r>
              <a:rPr lang="ru-RU" sz="1700" dirty="0" err="1"/>
              <a:t>қаупін</a:t>
            </a:r>
            <a:r>
              <a:rPr lang="ru-RU" sz="1700" dirty="0"/>
              <a:t> </a:t>
            </a:r>
            <a:r>
              <a:rPr lang="ru-RU" sz="1700" dirty="0" err="1"/>
              <a:t>көрмеу</a:t>
            </a:r>
            <a:r>
              <a:rPr lang="ru-RU" sz="1700" dirty="0"/>
              <a:t> </a:t>
            </a:r>
            <a:r>
              <a:rPr lang="ru-RU" sz="1700" dirty="0" err="1"/>
              <a:t>керек</a:t>
            </a:r>
            <a:r>
              <a:rPr lang="ru-RU" sz="1700" dirty="0"/>
              <a:t>. 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- </a:t>
            </a:r>
            <a:r>
              <a:rPr lang="ru-RU" sz="1700" dirty="0" err="1"/>
              <a:t>Есіңізде</a:t>
            </a:r>
            <a:r>
              <a:rPr lang="ru-RU" sz="1700" dirty="0"/>
              <a:t> </a:t>
            </a:r>
            <a:r>
              <a:rPr lang="ru-RU" sz="1700" dirty="0" err="1"/>
              <a:t>болсын</a:t>
            </a:r>
            <a:r>
              <a:rPr lang="ru-RU" sz="1700" dirty="0"/>
              <a:t>, </a:t>
            </a:r>
            <a:r>
              <a:rPr lang="ru-RU" sz="1700" dirty="0" err="1"/>
              <a:t>балаға</a:t>
            </a:r>
            <a:r>
              <a:rPr lang="ru-RU" sz="1700" dirty="0"/>
              <a:t> </a:t>
            </a:r>
            <a:r>
              <a:rPr lang="ru-RU" sz="1700" dirty="0" err="1"/>
              <a:t>Тәуелсіздік</a:t>
            </a:r>
            <a:r>
              <a:rPr lang="ru-RU" sz="1700" dirty="0"/>
              <a:t> </a:t>
            </a:r>
            <a:r>
              <a:rPr lang="ru-RU" sz="1700" dirty="0" err="1"/>
              <a:t>қажет</a:t>
            </a:r>
            <a:r>
              <a:rPr lang="ru-RU" sz="1700" dirty="0"/>
              <a:t> </a:t>
            </a:r>
            <a:r>
              <a:rPr lang="ru-RU" sz="1700" dirty="0" err="1"/>
              <a:t>емес</a:t>
            </a:r>
            <a:r>
              <a:rPr lang="ru-RU" sz="1700" dirty="0"/>
              <a:t>, </a:t>
            </a:r>
            <a:r>
              <a:rPr lang="ru-RU" sz="1700" dirty="0" err="1"/>
              <a:t>оған</a:t>
            </a:r>
            <a:r>
              <a:rPr lang="ru-RU" sz="1700" dirty="0"/>
              <a:t> </a:t>
            </a:r>
            <a:r>
              <a:rPr lang="ru-RU" sz="1700" dirty="0" err="1"/>
              <a:t>құқық</a:t>
            </a:r>
            <a:r>
              <a:rPr lang="ru-RU" sz="1700" dirty="0"/>
              <a:t> </a:t>
            </a:r>
            <a:r>
              <a:rPr lang="ru-RU" sz="1700" dirty="0" err="1"/>
              <a:t>қажет</a:t>
            </a:r>
            <a:r>
              <a:rPr lang="ru-RU" sz="1700" dirty="0" smtClean="0"/>
              <a:t>.</a:t>
            </a:r>
            <a:br>
              <a:rPr lang="ru-RU" sz="1700" dirty="0" smtClean="0"/>
            </a:br>
            <a:r>
              <a:rPr lang="ru-RU" sz="1700" dirty="0" smtClean="0"/>
              <a:t>-  </a:t>
            </a:r>
            <a:r>
              <a:rPr lang="ru-RU" sz="1700" dirty="0"/>
              <a:t>Бала </a:t>
            </a:r>
            <a:r>
              <a:rPr lang="ru-RU" sz="1700" dirty="0" err="1"/>
              <a:t>сізге</a:t>
            </a:r>
            <a:r>
              <a:rPr lang="ru-RU" sz="1700" dirty="0"/>
              <a:t> </a:t>
            </a:r>
            <a:r>
              <a:rPr lang="ru-RU" sz="1700" dirty="0" err="1"/>
              <a:t>қажет</a:t>
            </a:r>
            <a:r>
              <a:rPr lang="ru-RU" sz="1700" dirty="0"/>
              <a:t> </a:t>
            </a:r>
            <a:r>
              <a:rPr lang="ru-RU" sz="1700" dirty="0" err="1"/>
              <a:t>нәрсені</a:t>
            </a:r>
            <a:r>
              <a:rPr lang="ru-RU" sz="1700" dirty="0"/>
              <a:t> </a:t>
            </a:r>
            <a:r>
              <a:rPr lang="ru-RU" sz="1700" dirty="0" err="1"/>
              <a:t>орындауы</a:t>
            </a:r>
            <a:r>
              <a:rPr lang="ru-RU" sz="1700" dirty="0"/>
              <a:t> </a:t>
            </a:r>
            <a:r>
              <a:rPr lang="ru-RU" sz="1700" dirty="0" err="1"/>
              <a:t>үшін</a:t>
            </a:r>
            <a:r>
              <a:rPr lang="ru-RU" sz="1700" dirty="0"/>
              <a:t>, оны </a:t>
            </a:r>
            <a:r>
              <a:rPr lang="ru-RU" sz="1700" dirty="0" err="1"/>
              <a:t>өзіңіз</a:t>
            </a:r>
            <a:r>
              <a:rPr lang="ru-RU" sz="1700" dirty="0"/>
              <a:t> </a:t>
            </a:r>
            <a:r>
              <a:rPr lang="ru-RU" sz="1700" dirty="0" err="1"/>
              <a:t>қалайтындай</a:t>
            </a:r>
            <a:r>
              <a:rPr lang="ru-RU" sz="1700" dirty="0"/>
              <a:t> </a:t>
            </a:r>
            <a:r>
              <a:rPr lang="ru-RU" sz="1700" dirty="0" err="1"/>
              <a:t>етіп</a:t>
            </a:r>
            <a:r>
              <a:rPr lang="ru-RU" sz="1700" dirty="0"/>
              <a:t> </a:t>
            </a:r>
            <a:r>
              <a:rPr lang="ru-RU" sz="1700" dirty="0" err="1"/>
              <a:t>жасауға</a:t>
            </a:r>
            <a:r>
              <a:rPr lang="ru-RU" sz="1700" dirty="0"/>
              <a:t> </a:t>
            </a:r>
            <a:r>
              <a:rPr lang="ru-RU" sz="1700" dirty="0" err="1"/>
              <a:t>тырысыңыз</a:t>
            </a:r>
            <a:r>
              <a:rPr lang="ru-RU" sz="1700" dirty="0"/>
              <a:t>. 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- Аса  </a:t>
            </a:r>
            <a:r>
              <a:rPr lang="ru-RU" sz="1700" dirty="0" err="1" smtClean="0"/>
              <a:t>қамқорлық</a:t>
            </a:r>
            <a:r>
              <a:rPr lang="ru-RU" sz="1700" dirty="0" smtClean="0"/>
              <a:t> </a:t>
            </a:r>
            <a:r>
              <a:rPr lang="ru-RU" sz="1700" dirty="0" err="1"/>
              <a:t>және</a:t>
            </a:r>
            <a:r>
              <a:rPr lang="ru-RU" sz="1700" dirty="0"/>
              <a:t> </a:t>
            </a:r>
            <a:r>
              <a:rPr lang="ru-RU" sz="1700" dirty="0" err="1" smtClean="0"/>
              <a:t>бақылау</a:t>
            </a:r>
            <a:r>
              <a:rPr lang="ru-RU" sz="1700" dirty="0" smtClean="0"/>
              <a:t> </a:t>
            </a:r>
            <a:r>
              <a:rPr lang="ru-RU" sz="1700" dirty="0" err="1" smtClean="0"/>
              <a:t>көрсетпеніз</a:t>
            </a:r>
            <a:r>
              <a:rPr lang="ru-RU" sz="1700" dirty="0" smtClean="0"/>
              <a:t>, оны </a:t>
            </a:r>
            <a:r>
              <a:rPr lang="ru-RU" sz="1700" dirty="0" err="1" smtClean="0"/>
              <a:t>жүктемеңіз</a:t>
            </a:r>
            <a:r>
              <a:rPr lang="ru-RU" sz="1700" dirty="0" smtClean="0"/>
              <a:t>.</a:t>
            </a:r>
            <a:br>
              <a:rPr lang="ru-RU" sz="1700" dirty="0" smtClean="0"/>
            </a:br>
            <a:r>
              <a:rPr lang="ru-RU" sz="1700" dirty="0" smtClean="0"/>
              <a:t>-  </a:t>
            </a:r>
            <a:r>
              <a:rPr lang="ru-RU" sz="1700" dirty="0" err="1"/>
              <a:t>Отбасында</a:t>
            </a:r>
            <a:r>
              <a:rPr lang="ru-RU" sz="1700" dirty="0"/>
              <a:t> "</a:t>
            </a:r>
            <a:r>
              <a:rPr lang="ru-RU" sz="1700" dirty="0" err="1"/>
              <a:t>революциялық</a:t>
            </a:r>
            <a:r>
              <a:rPr lang="ru-RU" sz="1700" dirty="0"/>
              <a:t> </a:t>
            </a:r>
            <a:r>
              <a:rPr lang="ru-RU" sz="1700" dirty="0" err="1"/>
              <a:t>жағдай</a:t>
            </a:r>
            <a:r>
              <a:rPr lang="ru-RU" sz="1700" dirty="0"/>
              <a:t>" </a:t>
            </a:r>
            <a:r>
              <a:rPr lang="ru-RU" sz="1700" dirty="0" err="1"/>
              <a:t>жасамаңыз</a:t>
            </a:r>
            <a:r>
              <a:rPr lang="ru-RU" sz="1700" dirty="0"/>
              <a:t>, </a:t>
            </a:r>
            <a:r>
              <a:rPr lang="ru-RU" sz="1700" dirty="0" err="1"/>
              <a:t>егер</a:t>
            </a:r>
            <a:r>
              <a:rPr lang="ru-RU" sz="1700" dirty="0"/>
              <a:t> </a:t>
            </a:r>
            <a:r>
              <a:rPr lang="ru-RU" sz="1700" dirty="0" err="1"/>
              <a:t>олар</a:t>
            </a:r>
            <a:r>
              <a:rPr lang="ru-RU" sz="1700" dirty="0"/>
              <a:t> </a:t>
            </a:r>
            <a:r>
              <a:rPr lang="ru-RU" sz="1700" dirty="0" err="1"/>
              <a:t>жасаған</a:t>
            </a:r>
            <a:r>
              <a:rPr lang="ru-RU" sz="1700" dirty="0"/>
              <a:t> </a:t>
            </a:r>
            <a:r>
              <a:rPr lang="ru-RU" sz="1700" dirty="0" err="1"/>
              <a:t>болса</a:t>
            </a:r>
            <a:r>
              <a:rPr lang="ru-RU" sz="1700" dirty="0"/>
              <a:t>, оны </a:t>
            </a:r>
            <a:r>
              <a:rPr lang="ru-RU" sz="1700" dirty="0" err="1"/>
              <a:t>бейбіт</a:t>
            </a:r>
            <a:r>
              <a:rPr lang="ru-RU" sz="1700" dirty="0"/>
              <a:t> </a:t>
            </a:r>
            <a:r>
              <a:rPr lang="ru-RU" sz="1700" dirty="0" err="1"/>
              <a:t>жолмен</a:t>
            </a:r>
            <a:r>
              <a:rPr lang="ru-RU" sz="1700" dirty="0"/>
              <a:t> </a:t>
            </a:r>
            <a:r>
              <a:rPr lang="ru-RU" sz="1700" dirty="0" err="1"/>
              <a:t>шешуге</a:t>
            </a:r>
            <a:r>
              <a:rPr lang="ru-RU" sz="1700" dirty="0"/>
              <a:t> бар </a:t>
            </a:r>
            <a:r>
              <a:rPr lang="ru-RU" sz="1700" dirty="0" err="1"/>
              <a:t>күш-жігеріңізді</a:t>
            </a:r>
            <a:r>
              <a:rPr lang="ru-RU" sz="1700" dirty="0"/>
              <a:t> </a:t>
            </a:r>
            <a:r>
              <a:rPr lang="ru-RU" sz="1700" dirty="0" err="1"/>
              <a:t>салыңыз</a:t>
            </a:r>
            <a:r>
              <a:rPr lang="ru-RU" sz="1700" dirty="0" smtClean="0"/>
              <a:t>.</a:t>
            </a:r>
            <a:br>
              <a:rPr lang="ru-RU" sz="1700" dirty="0" smtClean="0"/>
            </a:br>
            <a:r>
              <a:rPr lang="ru-RU" sz="1700" dirty="0" smtClean="0"/>
              <a:t>-  И.В. </a:t>
            </a:r>
            <a:r>
              <a:rPr lang="ru-RU" sz="1700" dirty="0" err="1" smtClean="0"/>
              <a:t>Гетенің</a:t>
            </a:r>
            <a:r>
              <a:rPr lang="ru-RU" sz="1700" dirty="0" smtClean="0"/>
              <a:t>: «</a:t>
            </a:r>
            <a:r>
              <a:rPr lang="ru-RU" sz="1700" dirty="0" err="1" smtClean="0"/>
              <a:t>Жасөспірім</a:t>
            </a:r>
            <a:r>
              <a:rPr lang="ru-RU" sz="1700" dirty="0" smtClean="0"/>
              <a:t> </a:t>
            </a:r>
            <a:r>
              <a:rPr lang="ru-RU" sz="1700" dirty="0" err="1"/>
              <a:t>кезінде</a:t>
            </a:r>
            <a:r>
              <a:rPr lang="ru-RU" sz="1700" dirty="0"/>
              <a:t> </a:t>
            </a:r>
            <a:r>
              <a:rPr lang="ru-RU" sz="1700" dirty="0" err="1"/>
              <a:t>адамның</a:t>
            </a:r>
            <a:r>
              <a:rPr lang="ru-RU" sz="1700" dirty="0"/>
              <a:t> </a:t>
            </a:r>
            <a:r>
              <a:rPr lang="ru-RU" sz="1700" dirty="0" err="1"/>
              <a:t>көптеген</a:t>
            </a:r>
            <a:r>
              <a:rPr lang="ru-RU" sz="1700" dirty="0"/>
              <a:t> </a:t>
            </a:r>
            <a:r>
              <a:rPr lang="ru-RU" sz="1700" dirty="0" err="1"/>
              <a:t>қасиеттері</a:t>
            </a:r>
            <a:r>
              <a:rPr lang="ru-RU" sz="1700" dirty="0"/>
              <a:t> </a:t>
            </a:r>
            <a:r>
              <a:rPr lang="ru-RU" sz="1700" dirty="0" err="1"/>
              <a:t>эксцентриктілік</a:t>
            </a:r>
            <a:r>
              <a:rPr lang="ru-RU" sz="1700" dirty="0"/>
              <a:t> пен </a:t>
            </a:r>
            <a:r>
              <a:rPr lang="ru-RU" sz="1700" dirty="0" err="1"/>
              <a:t>орынсыз</a:t>
            </a:r>
            <a:r>
              <a:rPr lang="ru-RU" sz="1700" dirty="0"/>
              <a:t> </a:t>
            </a:r>
            <a:r>
              <a:rPr lang="ru-RU" sz="1700" dirty="0" err="1"/>
              <a:t>әрекеттерден</a:t>
            </a:r>
            <a:r>
              <a:rPr lang="ru-RU" sz="1700" dirty="0"/>
              <a:t> </a:t>
            </a:r>
            <a:r>
              <a:rPr lang="ru-RU" sz="1700" dirty="0" err="1" smtClean="0"/>
              <a:t>көрінеді</a:t>
            </a:r>
            <a:r>
              <a:rPr lang="ru-RU" sz="1700" dirty="0" smtClean="0"/>
              <a:t>« </a:t>
            </a:r>
            <a:r>
              <a:rPr lang="ru-RU" sz="1700" dirty="0" err="1" smtClean="0"/>
              <a:t>деген</a:t>
            </a:r>
            <a:r>
              <a:rPr lang="ru-RU" sz="1700" dirty="0" smtClean="0"/>
              <a:t> </a:t>
            </a:r>
            <a:r>
              <a:rPr lang="ru-RU" sz="1700" dirty="0" err="1"/>
              <a:t>сөздерді</a:t>
            </a:r>
            <a:r>
              <a:rPr lang="ru-RU" sz="1700" dirty="0"/>
              <a:t> </a:t>
            </a:r>
            <a:r>
              <a:rPr lang="ru-RU" sz="1700" dirty="0" err="1"/>
              <a:t>ұмытпаңыз</a:t>
            </a:r>
            <a:r>
              <a:rPr lang="ru-RU" sz="1700" dirty="0" smtClean="0"/>
              <a:t>.</a:t>
            </a:r>
            <a:br>
              <a:rPr lang="ru-RU" sz="1700" dirty="0" smtClean="0"/>
            </a:br>
            <a:r>
              <a:rPr lang="ru-RU" sz="1700" dirty="0" smtClean="0"/>
              <a:t>-  </a:t>
            </a:r>
            <a:r>
              <a:rPr lang="ru-RU" sz="1700" dirty="0" err="1"/>
              <a:t>Жасөспірімге</a:t>
            </a:r>
            <a:r>
              <a:rPr lang="ru-RU" sz="1700" dirty="0"/>
              <a:t> </a:t>
            </a:r>
            <a:r>
              <a:rPr lang="ru-RU" sz="1700" dirty="0" err="1"/>
              <a:t>жан</a:t>
            </a:r>
            <a:r>
              <a:rPr lang="ru-RU" sz="1700" dirty="0"/>
              <a:t> мен </a:t>
            </a:r>
            <a:r>
              <a:rPr lang="ru-RU" sz="1700" dirty="0" err="1"/>
              <a:t>дененің</a:t>
            </a:r>
            <a:r>
              <a:rPr lang="ru-RU" sz="1700" dirty="0"/>
              <a:t> </a:t>
            </a:r>
            <a:r>
              <a:rPr lang="ru-RU" sz="1700" dirty="0" err="1"/>
              <a:t>ымыраға</a:t>
            </a:r>
            <a:r>
              <a:rPr lang="ru-RU" sz="1700" dirty="0"/>
              <a:t> </a:t>
            </a:r>
            <a:r>
              <a:rPr lang="ru-RU" sz="1700" dirty="0" err="1"/>
              <a:t>келуіне</a:t>
            </a:r>
            <a:r>
              <a:rPr lang="ru-RU" sz="1700" dirty="0"/>
              <a:t> </a:t>
            </a:r>
            <a:r>
              <a:rPr lang="ru-RU" sz="1700" dirty="0" err="1"/>
              <a:t>көмектесу</a:t>
            </a:r>
            <a:r>
              <a:rPr lang="ru-RU" sz="1700" dirty="0"/>
              <a:t> </a:t>
            </a:r>
            <a:r>
              <a:rPr lang="ru-RU" sz="1700" dirty="0" err="1"/>
              <a:t>керек</a:t>
            </a:r>
            <a:r>
              <a:rPr lang="ru-RU" sz="1700" dirty="0"/>
              <a:t>. 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- </a:t>
            </a:r>
            <a:r>
              <a:rPr lang="ru-RU" sz="1700" dirty="0" err="1"/>
              <a:t>Барлық</a:t>
            </a:r>
            <a:r>
              <a:rPr lang="ru-RU" sz="1700" dirty="0"/>
              <a:t> </a:t>
            </a:r>
            <a:r>
              <a:rPr lang="ru-RU" sz="1700" dirty="0" err="1"/>
              <a:t>ескертулерді</a:t>
            </a:r>
            <a:r>
              <a:rPr lang="ru-RU" sz="1700" dirty="0"/>
              <a:t> </a:t>
            </a:r>
            <a:r>
              <a:rPr lang="ru-RU" sz="1700" dirty="0" err="1"/>
              <a:t>жапсырмаларды</a:t>
            </a:r>
            <a:r>
              <a:rPr lang="ru-RU" sz="1700" dirty="0"/>
              <a:t> </a:t>
            </a:r>
            <a:r>
              <a:rPr lang="ru-RU" sz="1700" dirty="0" err="1"/>
              <a:t>пайдаланбай</a:t>
            </a:r>
            <a:r>
              <a:rPr lang="ru-RU" sz="1700" dirty="0"/>
              <a:t>, </a:t>
            </a:r>
            <a:r>
              <a:rPr lang="ru-RU" sz="1700" dirty="0" err="1"/>
              <a:t>мейірімді</a:t>
            </a:r>
            <a:r>
              <a:rPr lang="ru-RU" sz="1700" dirty="0"/>
              <a:t>, </a:t>
            </a:r>
            <a:r>
              <a:rPr lang="ru-RU" sz="1700" dirty="0" err="1"/>
              <a:t>тыныш</a:t>
            </a:r>
            <a:r>
              <a:rPr lang="ru-RU" sz="1700" dirty="0"/>
              <a:t> </a:t>
            </a:r>
            <a:r>
              <a:rPr lang="ru-RU" sz="1700" dirty="0" err="1"/>
              <a:t>үнмен</a:t>
            </a:r>
            <a:r>
              <a:rPr lang="ru-RU" sz="1700" dirty="0"/>
              <a:t> </a:t>
            </a:r>
            <a:r>
              <a:rPr lang="ru-RU" sz="1700" dirty="0" err="1"/>
              <a:t>жасаңыз</a:t>
            </a:r>
            <a:r>
              <a:rPr lang="ru-RU" sz="1700" dirty="0" smtClean="0"/>
              <a:t>.</a:t>
            </a:r>
            <a:br>
              <a:rPr lang="ru-RU" sz="1700" dirty="0" smtClean="0"/>
            </a:br>
            <a:r>
              <a:rPr lang="ru-RU" sz="1700" dirty="0" smtClean="0"/>
              <a:t>  </a:t>
            </a:r>
            <a:r>
              <a:rPr lang="ru-RU" sz="1700" dirty="0" smtClean="0"/>
              <a:t>- </a:t>
            </a:r>
            <a:r>
              <a:rPr lang="ru-RU" sz="1700" dirty="0" err="1"/>
              <a:t>Жасөспірімді</a:t>
            </a:r>
            <a:r>
              <a:rPr lang="ru-RU" sz="1700" dirty="0"/>
              <a:t> </a:t>
            </a:r>
            <a:r>
              <a:rPr lang="ru-RU" sz="1700" dirty="0" err="1"/>
              <a:t>дененің</a:t>
            </a:r>
            <a:r>
              <a:rPr lang="ru-RU" sz="1700" dirty="0"/>
              <a:t> </a:t>
            </a:r>
            <a:r>
              <a:rPr lang="ru-RU" sz="1700" dirty="0" err="1"/>
              <a:t>құрылғысымен</a:t>
            </a:r>
            <a:r>
              <a:rPr lang="ru-RU" sz="1700" dirty="0"/>
              <a:t> </a:t>
            </a:r>
            <a:r>
              <a:rPr lang="ru-RU" sz="1700" dirty="0" err="1"/>
              <a:t>және</a:t>
            </a:r>
            <a:r>
              <a:rPr lang="ru-RU" sz="1700" dirty="0"/>
              <a:t> </a:t>
            </a:r>
            <a:r>
              <a:rPr lang="ru-RU" sz="1700" dirty="0" err="1"/>
              <a:t>жұмысымен</a:t>
            </a:r>
            <a:r>
              <a:rPr lang="ru-RU" sz="1700" dirty="0"/>
              <a:t> </a:t>
            </a:r>
            <a:r>
              <a:rPr lang="ru-RU" sz="1700" dirty="0" err="1"/>
              <a:t>егжей-тегжейлі</a:t>
            </a:r>
            <a:r>
              <a:rPr lang="ru-RU" sz="1700" dirty="0"/>
              <a:t> </a:t>
            </a:r>
            <a:r>
              <a:rPr lang="ru-RU" sz="1700" dirty="0" err="1"/>
              <a:t>таныстыру</a:t>
            </a:r>
            <a:r>
              <a:rPr lang="ru-RU" sz="1700" dirty="0"/>
              <a:t>, осы </a:t>
            </a:r>
            <a:r>
              <a:rPr lang="ru-RU" sz="1700" dirty="0" err="1"/>
              <a:t>мәселе</a:t>
            </a:r>
            <a:r>
              <a:rPr lang="ru-RU" sz="1700" dirty="0"/>
              <a:t> </a:t>
            </a:r>
            <a:r>
              <a:rPr lang="ru-RU" sz="1700" dirty="0" err="1"/>
              <a:t>бойынша</a:t>
            </a:r>
            <a:r>
              <a:rPr lang="ru-RU" sz="1700" dirty="0"/>
              <a:t> </a:t>
            </a:r>
            <a:r>
              <a:rPr lang="ru-RU" sz="1700" dirty="0" err="1"/>
              <a:t>тиісті</a:t>
            </a:r>
            <a:r>
              <a:rPr lang="ru-RU" sz="1700" dirty="0"/>
              <a:t> </a:t>
            </a:r>
            <a:r>
              <a:rPr lang="ru-RU" sz="1700" dirty="0" err="1"/>
              <a:t>әдебиеттерді</a:t>
            </a:r>
            <a:r>
              <a:rPr lang="ru-RU" sz="1700" dirty="0"/>
              <a:t> </a:t>
            </a:r>
            <a:r>
              <a:rPr lang="ru-RU" sz="1700" dirty="0" err="1"/>
              <a:t>таңдау</a:t>
            </a:r>
            <a:r>
              <a:rPr lang="ru-RU" sz="1700" dirty="0"/>
              <a:t> </a:t>
            </a:r>
            <a:r>
              <a:rPr lang="ru-RU" sz="1700" dirty="0" err="1"/>
              <a:t>қажет</a:t>
            </a:r>
            <a:r>
              <a:rPr lang="ru-RU" sz="1700" smtClean="0"/>
              <a:t>.</a:t>
            </a:r>
            <a:br>
              <a:rPr lang="ru-RU" sz="1700" smtClean="0"/>
            </a:br>
            <a:r>
              <a:rPr lang="ru-RU" sz="1700" smtClean="0"/>
              <a:t> </a:t>
            </a:r>
            <a:r>
              <a:rPr lang="ru-RU" sz="1700" dirty="0"/>
              <a:t>- </a:t>
            </a:r>
            <a:r>
              <a:rPr lang="ru-RU" sz="1700" dirty="0" err="1"/>
              <a:t>Баланың</a:t>
            </a:r>
            <a:r>
              <a:rPr lang="ru-RU" sz="1700" dirty="0"/>
              <a:t> </a:t>
            </a:r>
            <a:r>
              <a:rPr lang="ru-RU" sz="1700" dirty="0" err="1"/>
              <a:t>денесі</a:t>
            </a:r>
            <a:r>
              <a:rPr lang="ru-RU" sz="1700" dirty="0"/>
              <a:t> </a:t>
            </a:r>
            <a:r>
              <a:rPr lang="ru-RU" sz="1700" dirty="0" err="1"/>
              <a:t>дамып</a:t>
            </a:r>
            <a:r>
              <a:rPr lang="ru-RU" sz="1700" dirty="0"/>
              <a:t> </a:t>
            </a:r>
            <a:r>
              <a:rPr lang="ru-RU" sz="1700" dirty="0" err="1"/>
              <a:t>жатқанда</a:t>
            </a:r>
            <a:r>
              <a:rPr lang="ru-RU" sz="1700" dirty="0"/>
              <a:t>, </a:t>
            </a:r>
            <a:r>
              <a:rPr lang="ru-RU" sz="1700" dirty="0" err="1"/>
              <a:t>оның</a:t>
            </a:r>
            <a:r>
              <a:rPr lang="ru-RU" sz="1700" dirty="0"/>
              <a:t> </a:t>
            </a:r>
            <a:r>
              <a:rPr lang="ru-RU" sz="1700" dirty="0" err="1"/>
              <a:t>жаны</a:t>
            </a:r>
            <a:r>
              <a:rPr lang="ru-RU" sz="1700" dirty="0"/>
              <a:t> </a:t>
            </a:r>
            <a:r>
              <a:rPr lang="ru-RU" sz="1700" dirty="0" err="1"/>
              <a:t>ауырады</a:t>
            </a:r>
            <a:r>
              <a:rPr lang="ru-RU" sz="1700" dirty="0"/>
              <a:t> </a:t>
            </a:r>
            <a:r>
              <a:rPr lang="ru-RU" sz="1700" dirty="0" err="1"/>
              <a:t>және</a:t>
            </a:r>
            <a:r>
              <a:rPr lang="ru-RU" sz="1700" dirty="0"/>
              <a:t> </a:t>
            </a:r>
            <a:r>
              <a:rPr lang="ru-RU" sz="1700" dirty="0" err="1"/>
              <a:t>көмек</a:t>
            </a:r>
            <a:r>
              <a:rPr lang="ru-RU" sz="1700" dirty="0"/>
              <a:t> </a:t>
            </a:r>
            <a:r>
              <a:rPr lang="ru-RU" sz="1700" dirty="0" err="1"/>
              <a:t>күтеді</a:t>
            </a:r>
            <a:r>
              <a:rPr lang="ru-RU" sz="1700" dirty="0"/>
              <a:t>.</a:t>
            </a:r>
            <a:r>
              <a:rPr lang="ru-RU" sz="1700" dirty="0" smtClean="0"/>
              <a:t> </a:t>
            </a:r>
            <a:br>
              <a:rPr lang="ru-RU" sz="1700" dirty="0" smtClean="0"/>
            </a:br>
            <a:r>
              <a:rPr lang="ru-RU" sz="1700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i="1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31640" y="6137920"/>
            <a:ext cx="6408712" cy="72008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/>
                </a:solidFill>
              </a:rPr>
              <a:t>Педагог - психолог  </a:t>
            </a:r>
          </a:p>
          <a:p>
            <a:r>
              <a:rPr lang="ru-RU" b="1" i="1" dirty="0" smtClean="0">
                <a:solidFill>
                  <a:schemeClr val="accent2"/>
                </a:solidFill>
              </a:rPr>
              <a:t>Бабенко О.Б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809625" y="261610"/>
            <a:ext cx="7632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err="1">
                <a:solidFill>
                  <a:srgbClr val="FF0000"/>
                </a:solidFill>
              </a:rPr>
              <a:t>Ата-аналар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өздерінің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үлкен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балаларының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сүйіспеншілігі</a:t>
            </a:r>
            <a:r>
              <a:rPr lang="ru-RU" b="1" i="1" dirty="0" smtClean="0">
                <a:solidFill>
                  <a:srgbClr val="FF0000"/>
                </a:solidFill>
              </a:rPr>
              <a:t> мен </a:t>
            </a:r>
            <a:r>
              <a:rPr lang="ru-RU" b="1" i="1" dirty="0" err="1" smtClean="0">
                <a:solidFill>
                  <a:srgbClr val="FF0000"/>
                </a:solidFill>
              </a:rPr>
              <a:t>құрметін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сақтау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үшін</a:t>
            </a:r>
            <a:r>
              <a:rPr lang="ru-RU" b="1" i="1" dirty="0">
                <a:solidFill>
                  <a:srgbClr val="FF0000"/>
                </a:solidFill>
              </a:rPr>
              <a:t> не </a:t>
            </a:r>
            <a:r>
              <a:rPr lang="ru-RU" b="1" i="1" dirty="0" err="1">
                <a:solidFill>
                  <a:srgbClr val="FF0000"/>
                </a:solidFill>
              </a:rPr>
              <a:t>істеу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керек</a:t>
            </a:r>
            <a:r>
              <a:rPr lang="ru-RU" b="1" i="1" dirty="0">
                <a:solidFill>
                  <a:srgbClr val="FF0000"/>
                </a:solidFill>
              </a:rPr>
              <a:t>?</a:t>
            </a:r>
            <a:endParaRPr lang="ru-RU" b="1" i="1" dirty="0" smtClean="0">
              <a:solidFill>
                <a:srgbClr val="FF0000"/>
              </a:solidFill>
            </a:endParaRPr>
          </a:p>
        </p:txBody>
      </p:sp>
      <p:pic>
        <p:nvPicPr>
          <p:cNvPr id="2071" name="Picture 23" descr="formula-vzaimodeystviya-mejdu-nam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200" y="5013176"/>
            <a:ext cx="1628800" cy="162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79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1478</TotalTime>
  <Words>18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1_Оформление по умолчанию</vt:lpstr>
      <vt:lpstr>  -  Баланың тәуелсіздігінде оны жоғалту қаупін көрмеу керек.  - Есіңізде болсын, балаға Тәуелсіздік қажет емес, оған құқық қажет. -  Бала сізге қажет нәрсені орындауы үшін, оны өзіңіз қалайтындай етіп жасауға тырысыңыз.  - Аса  қамқорлық және бақылау көрсетпеніз, оны жүктемеңіз. -  Отбасында "революциялық жағдай" жасамаңыз, егер олар жасаған болса, оны бейбіт жолмен шешуге бар күш-жігеріңізді салыңыз. -  И.В. Гетенің: «Жасөспірім кезінде адамның көптеген қасиеттері эксцентриктілік пен орынсыз әрекеттерден көрінеді« деген сөздерді ұмытпаңыз. -  Жасөспірімге жан мен дененің ымыраға келуіне көмектесу керек.  - Барлық ескертулерді жапсырмаларды пайдаланбай, мейірімді, тыныш үнмен жасаңыз.   - Жасөспірімді дененің құрылғысымен және жұмысымен егжей-тегжейлі таныстыру, осы мәселе бойынша тиісті әдебиеттерді таңдау қажет.  - Баланың денесі дамып жатқанда, оның жаны ауырады және көмек күтеді. 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БЕЗНАДЗОРНОСТИ ПРАВОНАРУШЕНИЙ НЕСОВЕРШЕННОЛЕТНИХ В ОБРАЗОВАТЕЛЬНЫХ УЧРЕЖДЕНИЯХ</dc:title>
  <dc:creator>user</dc:creator>
  <cp:lastModifiedBy>USER</cp:lastModifiedBy>
  <cp:revision>152</cp:revision>
  <dcterms:modified xsi:type="dcterms:W3CDTF">2020-11-20T07:40:51Z</dcterms:modified>
</cp:coreProperties>
</file>