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4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4660"/>
  </p:normalViewPr>
  <p:slideViewPr>
    <p:cSldViewPr>
      <p:cViewPr varScale="1">
        <p:scale>
          <a:sx n="64" d="100"/>
          <a:sy n="64" d="100"/>
        </p:scale>
        <p:origin x="-15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C38F2-B1D9-44F5-8AB2-164491FEBE4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007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D8C27-4314-44AB-A040-271BBD7D87C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44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9D328-7CA2-446A-BAD6-C07269E64DF2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859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09D0D-9730-4A1A-86B4-1482F870D31C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491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13438-4D82-4C14-99E2-A6DE579BD13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14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18EAA-8AF3-4469-A411-B66D5196B696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154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AD5C-71BF-4037-9B63-F2E2771C25B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028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D743B-648C-4571-8FD1-B4797D486C6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69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636E2-2FCB-45B7-AB29-8BD231082C7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145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F3681-BC83-4339-8375-9F8DBC3C92A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00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E381-AEED-418C-997B-F9FDE8E9A2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430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chemeClr val="bg1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CB70AA-0583-48EE-947D-D68460C17B7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63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052736"/>
            <a:ext cx="8568952" cy="5112568"/>
          </a:xfrm>
          <a:ln w="76200" cmpd="tri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  </a:t>
            </a:r>
            <a:r>
              <a:rPr lang="ru-RU" sz="1700" dirty="0" smtClean="0"/>
              <a:t>Не </a:t>
            </a:r>
            <a:r>
              <a:rPr lang="ru-RU" sz="1700" dirty="0" smtClean="0"/>
              <a:t>следует видеть в самостоятельности ребенка угрозу его лишиться. </a:t>
            </a:r>
            <a:br>
              <a:rPr lang="ru-RU" sz="1700" dirty="0" smtClean="0"/>
            </a:br>
            <a:r>
              <a:rPr lang="ru-RU" sz="1700" dirty="0" smtClean="0"/>
              <a:t>-  Помните</a:t>
            </a:r>
            <a:r>
              <a:rPr lang="ru-RU" sz="1700" dirty="0" smtClean="0"/>
              <a:t>, что ребенку нужна не столько самостоятельность, сколько право на нее. </a:t>
            </a:r>
            <a:br>
              <a:rPr lang="ru-RU" sz="1700" dirty="0" smtClean="0"/>
            </a:br>
            <a:r>
              <a:rPr lang="ru-RU" sz="1700" dirty="0" smtClean="0"/>
              <a:t>-  Чтобы </a:t>
            </a:r>
            <a:r>
              <a:rPr lang="ru-RU" sz="1700" dirty="0" smtClean="0"/>
              <a:t>ребенок выполнил то, что Вам нужно, постарайтесь сделать так, чтобы он сам этого захотел. </a:t>
            </a:r>
            <a:br>
              <a:rPr lang="ru-RU" sz="1700" dirty="0" smtClean="0"/>
            </a:br>
            <a:r>
              <a:rPr lang="ru-RU" sz="1700" dirty="0" smtClean="0"/>
              <a:t>-  Не </a:t>
            </a:r>
            <a:r>
              <a:rPr lang="ru-RU" sz="1700" dirty="0" smtClean="0"/>
              <a:t>злоупотребляйте опекой и контролем, не перегружайте его. </a:t>
            </a:r>
            <a:br>
              <a:rPr lang="ru-RU" sz="1700" dirty="0" smtClean="0"/>
            </a:br>
            <a:r>
              <a:rPr lang="ru-RU" sz="1700" dirty="0" smtClean="0"/>
              <a:t>-  Не </a:t>
            </a:r>
            <a:r>
              <a:rPr lang="ru-RU" sz="1700" dirty="0" smtClean="0"/>
              <a:t>создавайте в семье “революционную ситуацию”, а если создали, то приложите все усилия, чтобы разрешить ее мирным путем. </a:t>
            </a:r>
            <a:br>
              <a:rPr lang="ru-RU" sz="1700" dirty="0" smtClean="0"/>
            </a:br>
            <a:r>
              <a:rPr lang="ru-RU" sz="1700" dirty="0" smtClean="0"/>
              <a:t>-  Не </a:t>
            </a:r>
            <a:r>
              <a:rPr lang="ru-RU" sz="1700" dirty="0" smtClean="0"/>
              <a:t>забывайте слова И.В. Гете: “В подростковом возрасте многие человеческие достоинства проявляются в чудачествах и неподобающих поступках”. </a:t>
            </a:r>
            <a:br>
              <a:rPr lang="ru-RU" sz="1700" dirty="0" smtClean="0"/>
            </a:br>
            <a:r>
              <a:rPr lang="ru-RU" sz="1700" dirty="0" smtClean="0"/>
              <a:t>-  Необходимо </a:t>
            </a:r>
            <a:r>
              <a:rPr lang="ru-RU" sz="1700" dirty="0" smtClean="0"/>
              <a:t>помочь подростку найти компромисс души и тела. </a:t>
            </a:r>
            <a:br>
              <a:rPr lang="ru-RU" sz="1700" dirty="0" smtClean="0"/>
            </a:br>
            <a:r>
              <a:rPr lang="ru-RU" sz="1700" dirty="0" smtClean="0"/>
              <a:t> -  Все </a:t>
            </a:r>
            <a:r>
              <a:rPr lang="ru-RU" sz="1700" dirty="0" smtClean="0"/>
              <a:t>замечания делать доброжелательным, спокойным тоном, не используя ярлыков. </a:t>
            </a:r>
            <a:br>
              <a:rPr lang="ru-RU" sz="1700" dirty="0" smtClean="0"/>
            </a:br>
            <a:r>
              <a:rPr lang="ru-RU" sz="1700" dirty="0" smtClean="0"/>
              <a:t>  - Нужно </a:t>
            </a:r>
            <a:r>
              <a:rPr lang="ru-RU" sz="1700" dirty="0" smtClean="0"/>
              <a:t>подробно познакомить подростка с устройством и функционированием организма, подобрать соответствующую литературу по этому вопросу. </a:t>
            </a:r>
            <a:br>
              <a:rPr lang="ru-RU" sz="1700" dirty="0" smtClean="0"/>
            </a:br>
            <a:r>
              <a:rPr lang="ru-RU" sz="1700" dirty="0" smtClean="0"/>
              <a:t> </a:t>
            </a:r>
            <a:r>
              <a:rPr lang="ru-RU" sz="1700" dirty="0" smtClean="0"/>
              <a:t>-  Необходимо </a:t>
            </a:r>
            <a:r>
              <a:rPr lang="ru-RU" sz="1700" dirty="0" smtClean="0"/>
              <a:t>помнить, что пока развивается тело ребенка, болит и ждет                </a:t>
            </a:r>
            <a:br>
              <a:rPr lang="ru-RU" sz="1700" dirty="0" smtClean="0"/>
            </a:br>
            <a:r>
              <a:rPr lang="ru-RU" sz="1700" dirty="0" smtClean="0"/>
              <a:t>  </a:t>
            </a:r>
            <a:r>
              <a:rPr lang="ru-RU" sz="1700" dirty="0" smtClean="0"/>
              <a:t>  </a:t>
            </a:r>
            <a:r>
              <a:rPr lang="ru-RU" sz="1700" dirty="0" smtClean="0"/>
              <a:t>помощи его душа. </a:t>
            </a:r>
            <a:br>
              <a:rPr lang="ru-RU" sz="1700" dirty="0" smtClean="0"/>
            </a:br>
            <a:r>
              <a:rPr lang="ru-RU" sz="1700" dirty="0" smtClean="0"/>
              <a:t> </a:t>
            </a:r>
            <a:br>
              <a:rPr lang="ru-RU" sz="1700" dirty="0" smtClean="0"/>
            </a:br>
            <a:r>
              <a:rPr lang="ru-RU" sz="1700" dirty="0" smtClean="0"/>
              <a:t> 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i="1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31640" y="6137920"/>
            <a:ext cx="6408712" cy="72008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Педагог - психолог  </a:t>
            </a:r>
          </a:p>
          <a:p>
            <a:r>
              <a:rPr lang="ru-RU" b="1" i="1" dirty="0" smtClean="0">
                <a:solidFill>
                  <a:schemeClr val="accent2"/>
                </a:solidFill>
              </a:rPr>
              <a:t>Бабенко О.Б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809625" y="261610"/>
            <a:ext cx="7632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</a:rPr>
              <a:t>Что делать родителям, чтобы сохранить любовь и уважение своих подросших детей?</a:t>
            </a:r>
            <a:endParaRPr lang="ru-RU" b="1" i="1" dirty="0" smtClean="0">
              <a:solidFill>
                <a:srgbClr val="FF0000"/>
              </a:solidFill>
            </a:endParaRPr>
          </a:p>
        </p:txBody>
      </p:sp>
      <p:pic>
        <p:nvPicPr>
          <p:cNvPr id="2071" name="Picture 23" descr="formula-vzaimodeystviya-mejdu-nam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5200" y="5013176"/>
            <a:ext cx="1628800" cy="1628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679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1473</TotalTime>
  <Words>18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1_Оформление по умолчанию</vt:lpstr>
      <vt:lpstr>  -  Не следует видеть в самостоятельности ребенка угрозу его лишиться.  -  Помните, что ребенку нужна не столько самостоятельность, сколько право на нее.  -  Чтобы ребенок выполнил то, что Вам нужно, постарайтесь сделать так, чтобы он сам этого захотел.  -  Не злоупотребляйте опекой и контролем, не перегружайте его.  -  Не создавайте в семье “революционную ситуацию”, а если создали, то приложите все усилия, чтобы разрешить ее мирным путем.  -  Не забывайте слова И.В. Гете: “В подростковом возрасте многие человеческие достоинства проявляются в чудачествах и неподобающих поступках”.  -  Необходимо помочь подростку найти компромисс души и тела.   -  Все замечания делать доброжелательным, спокойным тоном, не используя ярлыков.    - Нужно подробно познакомить подростка с устройством и функционированием организма, подобрать соответствующую литературу по этому вопросу.   -  Необходимо помнить, что пока развивается тело ребенка, болит и ждет                     помощи его душа.   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БЕЗНАДЗОРНОСТИ ПРАВОНАРУШЕНИЙ НЕСОВЕРШЕННОЛЕТНИХ В ОБРАЗОВАТЕЛЬНЫХ УЧРЕЖДЕНИЯХ</dc:title>
  <dc:creator>user</dc:creator>
  <cp:lastModifiedBy>user</cp:lastModifiedBy>
  <cp:revision>151</cp:revision>
  <dcterms:modified xsi:type="dcterms:W3CDTF">2020-04-07T13:51:10Z</dcterms:modified>
</cp:coreProperties>
</file>