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4" r:id="rId2"/>
    <p:sldId id="286" r:id="rId3"/>
    <p:sldId id="34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6" d="100"/>
          <a:sy n="66" d="100"/>
        </p:scale>
        <p:origin x="133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38F2-B1D9-44F5-8AB2-164491FEBE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8C27-4314-44AB-A040-271BBD7D87C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4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9D328-7CA2-446A-BAD6-C07269E64D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9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09D0D-9730-4A1A-86B4-1482F870D3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1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3438-4D82-4C14-99E2-A6DE579BD1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4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18EAA-8AF3-4469-A411-B66D5196B6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4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AD5C-71BF-4037-9B63-F2E2771C25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8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D743B-648C-4571-8FD1-B4797D486C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9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636E2-2FCB-45B7-AB29-8BD231082C7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5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F3681-BC83-4339-8375-9F8DBC3C92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E381-AEED-418C-997B-F9FDE8E9A2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43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CB70AA-0583-48EE-947D-D68460C17B7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3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764704"/>
            <a:ext cx="8568952" cy="5400600"/>
          </a:xfrm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800" b="1" dirty="0" smtClean="0"/>
              <a:t>1. </a:t>
            </a:r>
            <a:r>
              <a:rPr lang="ru-RU" sz="1800" b="1" dirty="0" err="1"/>
              <a:t>Өзіңіздің</a:t>
            </a:r>
            <a:r>
              <a:rPr lang="ru-RU" sz="1800" b="1" dirty="0"/>
              <a:t> </a:t>
            </a:r>
            <a:r>
              <a:rPr lang="ru-RU" sz="1800" b="1" dirty="0" err="1"/>
              <a:t>және</a:t>
            </a:r>
            <a:r>
              <a:rPr lang="ru-RU" sz="1800" b="1" dirty="0"/>
              <a:t> </a:t>
            </a:r>
            <a:r>
              <a:rPr lang="ru-RU" sz="1800" b="1" dirty="0" err="1"/>
              <a:t>отбасыңыздың</a:t>
            </a:r>
            <a:r>
              <a:rPr lang="ru-RU" sz="1800" b="1" dirty="0"/>
              <a:t> </a:t>
            </a:r>
            <a:r>
              <a:rPr lang="ru-RU" sz="1800" b="1" dirty="0" err="1"/>
              <a:t>қауіпсіздігі</a:t>
            </a:r>
            <a:r>
              <a:rPr lang="ru-RU" sz="1800" b="1" dirty="0"/>
              <a:t> </a:t>
            </a:r>
            <a:r>
              <a:rPr lang="ru-RU" sz="1800" b="1" dirty="0" err="1"/>
              <a:t>үшін</a:t>
            </a:r>
            <a:r>
              <a:rPr lang="ru-RU" sz="1800" b="1" dirty="0"/>
              <a:t> </a:t>
            </a:r>
            <a:r>
              <a:rPr lang="ru-RU" sz="1800" b="1" dirty="0" err="1"/>
              <a:t>қолдан</a:t>
            </a:r>
            <a:r>
              <a:rPr lang="ru-RU" sz="1800" b="1" dirty="0"/>
              <a:t> </a:t>
            </a:r>
            <a:r>
              <a:rPr lang="ru-RU" sz="1800" b="1" dirty="0" err="1"/>
              <a:t>келгеннің</a:t>
            </a:r>
            <a:r>
              <a:rPr lang="ru-RU" sz="1800" b="1" dirty="0"/>
              <a:t> </a:t>
            </a:r>
            <a:r>
              <a:rPr lang="ru-RU" sz="1800" b="1" dirty="0" err="1"/>
              <a:t>бәрін</a:t>
            </a:r>
            <a:r>
              <a:rPr lang="ru-RU" sz="1800" b="1" dirty="0"/>
              <a:t> </a:t>
            </a:r>
            <a:r>
              <a:rPr lang="ru-RU" sz="1800" b="1" dirty="0" err="1"/>
              <a:t>істеп</a:t>
            </a:r>
            <a:r>
              <a:rPr lang="ru-RU" sz="1800" b="1" dirty="0"/>
              <a:t> </a:t>
            </a:r>
            <a:r>
              <a:rPr lang="ru-RU" sz="1800" b="1" dirty="0" err="1"/>
              <a:t>жатқаныңызға</a:t>
            </a:r>
            <a:r>
              <a:rPr lang="ru-RU" sz="1800" b="1" dirty="0"/>
              <a:t> </a:t>
            </a:r>
            <a:r>
              <a:rPr lang="ru-RU" sz="1800" b="1" dirty="0" err="1"/>
              <a:t>көз</a:t>
            </a:r>
            <a:r>
              <a:rPr lang="ru-RU" sz="1800" b="1" dirty="0"/>
              <a:t> </a:t>
            </a:r>
            <a:r>
              <a:rPr lang="ru-RU" sz="1800" b="1" dirty="0" err="1"/>
              <a:t>жеткізіңіз</a:t>
            </a:r>
            <a:r>
              <a:rPr lang="ru-RU" sz="1800" b="1" dirty="0" smtClean="0"/>
              <a:t>:</a:t>
            </a:r>
            <a:br>
              <a:rPr lang="ru-RU" sz="1800" b="1" dirty="0" smtClean="0"/>
            </a:br>
            <a:r>
              <a:rPr lang="ru-RU" sz="1800" dirty="0"/>
              <a:t>-</a:t>
            </a:r>
            <a:r>
              <a:rPr lang="ru-RU" sz="1800" dirty="0" err="1"/>
              <a:t>қолыңызды</a:t>
            </a:r>
            <a:r>
              <a:rPr lang="ru-RU" sz="1800" dirty="0"/>
              <a:t> </a:t>
            </a:r>
            <a:r>
              <a:rPr lang="ru-RU" sz="1800" dirty="0" err="1"/>
              <a:t>сабынмен</a:t>
            </a:r>
            <a:r>
              <a:rPr lang="ru-RU" sz="1800" dirty="0"/>
              <a:t> </a:t>
            </a:r>
            <a:r>
              <a:rPr lang="ru-RU" sz="1800" dirty="0" err="1"/>
              <a:t>жуыңыз</a:t>
            </a:r>
            <a:r>
              <a:rPr lang="ru-RU" sz="1800" dirty="0"/>
              <a:t>, антисептик </a:t>
            </a:r>
            <a:r>
              <a:rPr lang="ru-RU" sz="1800" dirty="0" err="1"/>
              <a:t>қолданыңыз</a:t>
            </a:r>
            <a:r>
              <a:rPr lang="ru-RU" sz="1800" dirty="0"/>
              <a:t>, </a:t>
            </a:r>
            <a:r>
              <a:rPr lang="ru-RU" sz="1800" dirty="0" err="1"/>
              <a:t>бетіңізге</a:t>
            </a:r>
            <a:r>
              <a:rPr lang="ru-RU" sz="1800" dirty="0"/>
              <a:t>, </a:t>
            </a:r>
            <a:r>
              <a:rPr lang="ru-RU" sz="1800" dirty="0" err="1"/>
              <a:t>көзіңізге</a:t>
            </a:r>
            <a:r>
              <a:rPr lang="ru-RU" sz="1800" dirty="0"/>
              <a:t>, </a:t>
            </a:r>
            <a:r>
              <a:rPr lang="ru-RU" sz="1800" dirty="0" err="1"/>
              <a:t>аузыңыз</a:t>
            </a:r>
            <a:r>
              <a:rPr lang="ru-RU" sz="1800" dirty="0"/>
              <a:t> бен </a:t>
            </a:r>
            <a:r>
              <a:rPr lang="ru-RU" sz="1800" dirty="0" err="1"/>
              <a:t>мұрныңызға</a:t>
            </a:r>
            <a:r>
              <a:rPr lang="ru-RU" sz="1800" dirty="0"/>
              <a:t> </a:t>
            </a:r>
            <a:r>
              <a:rPr lang="ru-RU" sz="1800" dirty="0" err="1"/>
              <a:t>тигізбеңіз</a:t>
            </a:r>
            <a:r>
              <a:rPr lang="ru-RU" sz="1800" dirty="0"/>
              <a:t>;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err="1"/>
              <a:t>Мүмкін</a:t>
            </a:r>
            <a:r>
              <a:rPr lang="ru-RU" sz="1800" dirty="0"/>
              <a:t> </a:t>
            </a:r>
            <a:r>
              <a:rPr lang="ru-RU" sz="1800" dirty="0" err="1"/>
              <a:t>болса</a:t>
            </a:r>
            <a:r>
              <a:rPr lang="ru-RU" sz="1800" dirty="0"/>
              <a:t>, </a:t>
            </a:r>
            <a:r>
              <a:rPr lang="ru-RU" sz="1800" dirty="0" err="1"/>
              <a:t>үйде</a:t>
            </a:r>
            <a:r>
              <a:rPr lang="ru-RU" sz="1800" dirty="0"/>
              <a:t> </a:t>
            </a:r>
            <a:r>
              <a:rPr lang="ru-RU" sz="1800" dirty="0" err="1"/>
              <a:t>отырыңыз</a:t>
            </a:r>
            <a:r>
              <a:rPr lang="ru-RU" sz="1800" dirty="0"/>
              <a:t>, </a:t>
            </a:r>
            <a:r>
              <a:rPr lang="ru-RU" sz="1800" dirty="0" err="1"/>
              <a:t>егер</a:t>
            </a:r>
            <a:r>
              <a:rPr lang="ru-RU" sz="1800" dirty="0"/>
              <a:t> </a:t>
            </a:r>
            <a:r>
              <a:rPr lang="ru-RU" sz="1800" dirty="0" err="1"/>
              <a:t>сізге</a:t>
            </a:r>
            <a:r>
              <a:rPr lang="ru-RU" sz="1800" dirty="0"/>
              <a:t> </a:t>
            </a:r>
            <a:r>
              <a:rPr lang="ru-RU" sz="1800" dirty="0" err="1"/>
              <a:t>шығу</a:t>
            </a:r>
            <a:r>
              <a:rPr lang="ru-RU" sz="1800" dirty="0"/>
              <a:t> </a:t>
            </a:r>
            <a:r>
              <a:rPr lang="ru-RU" sz="1800" dirty="0" err="1"/>
              <a:t>керек</a:t>
            </a:r>
            <a:r>
              <a:rPr lang="ru-RU" sz="1800" dirty="0"/>
              <a:t> </a:t>
            </a:r>
            <a:r>
              <a:rPr lang="ru-RU" sz="1800" dirty="0" err="1"/>
              <a:t>болса</a:t>
            </a:r>
            <a:r>
              <a:rPr lang="ru-RU" sz="1800" dirty="0"/>
              <a:t> - </a:t>
            </a:r>
            <a:r>
              <a:rPr lang="ru-RU" sz="1800" dirty="0" err="1"/>
              <a:t>басқа</a:t>
            </a:r>
            <a:r>
              <a:rPr lang="ru-RU" sz="1800" dirty="0"/>
              <a:t> </a:t>
            </a:r>
            <a:r>
              <a:rPr lang="ru-RU" sz="1800" dirty="0" err="1"/>
              <a:t>адамдармен</a:t>
            </a:r>
            <a:r>
              <a:rPr lang="ru-RU" sz="1800" dirty="0"/>
              <a:t> </a:t>
            </a:r>
            <a:r>
              <a:rPr lang="ru-RU" sz="1800" dirty="0" err="1"/>
              <a:t>арақашықтықты</a:t>
            </a:r>
            <a:r>
              <a:rPr lang="ru-RU" sz="1800" dirty="0"/>
              <a:t> </a:t>
            </a:r>
            <a:r>
              <a:rPr lang="ru-RU" sz="1800" dirty="0" err="1"/>
              <a:t>сақтаңыз</a:t>
            </a:r>
            <a:r>
              <a:rPr lang="ru-RU" sz="1800" dirty="0" smtClean="0"/>
              <a:t>;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ru-RU" sz="1800" dirty="0" err="1"/>
              <a:t>желдетуді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дымқыл</a:t>
            </a:r>
            <a:r>
              <a:rPr lang="ru-RU" sz="1800" dirty="0"/>
              <a:t> </a:t>
            </a:r>
            <a:r>
              <a:rPr lang="ru-RU" sz="1800" dirty="0" err="1"/>
              <a:t>тазалауды</a:t>
            </a:r>
            <a:r>
              <a:rPr lang="ru-RU" sz="1800" dirty="0"/>
              <a:t> </a:t>
            </a:r>
            <a:r>
              <a:rPr lang="ru-RU" sz="1800" dirty="0" err="1"/>
              <a:t>ұмытпаңыз</a:t>
            </a:r>
            <a:r>
              <a:rPr lang="ru-RU" sz="1800" dirty="0" smtClean="0"/>
              <a:t>;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/>
              <a:t>суық</a:t>
            </a:r>
            <a:r>
              <a:rPr lang="ru-RU" sz="1800" dirty="0"/>
              <a:t> </a:t>
            </a:r>
            <a:r>
              <a:rPr lang="ru-RU" sz="1800" dirty="0" err="1"/>
              <a:t>тиіп</a:t>
            </a:r>
            <a:r>
              <a:rPr lang="ru-RU" sz="1800" dirty="0"/>
              <a:t>, </a:t>
            </a:r>
            <a:r>
              <a:rPr lang="ru-RU" sz="1800" dirty="0" err="1"/>
              <a:t>дене</a:t>
            </a:r>
            <a:r>
              <a:rPr lang="ru-RU" sz="1800" dirty="0"/>
              <a:t> </a:t>
            </a:r>
            <a:r>
              <a:rPr lang="ru-RU" sz="1800" dirty="0" err="1"/>
              <a:t>қызуы</a:t>
            </a:r>
            <a:r>
              <a:rPr lang="ru-RU" sz="1800" dirty="0"/>
              <a:t> </a:t>
            </a:r>
            <a:r>
              <a:rPr lang="ru-RU" sz="1800" dirty="0" err="1"/>
              <a:t>көтеріліп</a:t>
            </a:r>
            <a:r>
              <a:rPr lang="ru-RU" sz="1800" dirty="0"/>
              <a:t>, </a:t>
            </a:r>
            <a:r>
              <a:rPr lang="ru-RU" sz="1800" dirty="0" err="1"/>
              <a:t>жөтеліп</a:t>
            </a:r>
            <a:r>
              <a:rPr lang="ru-RU" sz="1800" dirty="0"/>
              <a:t>, </a:t>
            </a:r>
            <a:r>
              <a:rPr lang="ru-RU" sz="1800" dirty="0" err="1"/>
              <a:t>ентігу</a:t>
            </a:r>
            <a:r>
              <a:rPr lang="ru-RU" sz="1800" dirty="0"/>
              <a:t> </a:t>
            </a:r>
            <a:r>
              <a:rPr lang="ru-RU" sz="1800" dirty="0" err="1"/>
              <a:t>пайда</a:t>
            </a:r>
            <a:r>
              <a:rPr lang="ru-RU" sz="1800" dirty="0"/>
              <a:t> </a:t>
            </a:r>
            <a:r>
              <a:rPr lang="ru-RU" sz="1800" dirty="0" err="1"/>
              <a:t>болса</a:t>
            </a:r>
            <a:r>
              <a:rPr lang="ru-RU" sz="1800" dirty="0"/>
              <a:t>, </a:t>
            </a:r>
            <a:r>
              <a:rPr lang="ru-RU" sz="1800" dirty="0" err="1"/>
              <a:t>дәрігерге</a:t>
            </a:r>
            <a:r>
              <a:rPr lang="ru-RU" sz="1800" dirty="0"/>
              <a:t> </a:t>
            </a:r>
            <a:r>
              <a:rPr lang="ru-RU" sz="1800" dirty="0" err="1"/>
              <a:t>хабарласыңыз</a:t>
            </a:r>
            <a:r>
              <a:rPr lang="ru-RU" sz="1800" dirty="0"/>
              <a:t>;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/>
              <a:t>денсаулық</a:t>
            </a:r>
            <a:r>
              <a:rPr lang="ru-RU" sz="1800" dirty="0"/>
              <a:t> </a:t>
            </a:r>
            <a:r>
              <a:rPr lang="ru-RU" sz="1800" dirty="0" err="1"/>
              <a:t>сақтау</a:t>
            </a:r>
            <a:r>
              <a:rPr lang="ru-RU" sz="1800" dirty="0"/>
              <a:t> </a:t>
            </a:r>
            <a:r>
              <a:rPr lang="ru-RU" sz="1800" dirty="0" err="1"/>
              <a:t>органдарының</a:t>
            </a:r>
            <a:r>
              <a:rPr lang="ru-RU" sz="1800" dirty="0"/>
              <a:t> </a:t>
            </a:r>
            <a:r>
              <a:rPr lang="ru-RU" sz="1800" dirty="0" err="1"/>
              <a:t>ұсыныстарын</a:t>
            </a:r>
            <a:r>
              <a:rPr lang="ru-RU" sz="1800" dirty="0"/>
              <a:t> </a:t>
            </a:r>
            <a:r>
              <a:rPr lang="ru-RU" sz="1800" dirty="0" err="1"/>
              <a:t>және</a:t>
            </a:r>
            <a:r>
              <a:rPr lang="ru-RU" sz="1800" dirty="0"/>
              <a:t> </a:t>
            </a:r>
            <a:r>
              <a:rPr lang="ru-RU" sz="1800" dirty="0" err="1"/>
              <a:t>карантиндік</a:t>
            </a:r>
            <a:r>
              <a:rPr lang="ru-RU" sz="1800" dirty="0"/>
              <a:t> </a:t>
            </a:r>
            <a:r>
              <a:rPr lang="ru-RU" sz="1800" dirty="0" err="1"/>
              <a:t>шараларды</a:t>
            </a:r>
            <a:r>
              <a:rPr lang="ru-RU" sz="1800" dirty="0"/>
              <a:t> </a:t>
            </a:r>
            <a:r>
              <a:rPr lang="ru-RU" sz="1800" dirty="0" err="1"/>
              <a:t>ұстануға</a:t>
            </a:r>
            <a:r>
              <a:rPr lang="ru-RU" sz="1800" dirty="0" smtClean="0"/>
              <a:t>;</a:t>
            </a:r>
            <a:br>
              <a:rPr lang="ru-RU" sz="1800" dirty="0" smtClean="0"/>
            </a:br>
            <a:r>
              <a:rPr lang="ru-RU" sz="1800" b="1" dirty="0"/>
              <a:t>2. </a:t>
            </a:r>
            <a:r>
              <a:rPr lang="ru-RU" sz="1800" b="1" dirty="0" err="1"/>
              <a:t>Ақпараттық</a:t>
            </a:r>
            <a:r>
              <a:rPr lang="ru-RU" sz="1800" b="1" dirty="0"/>
              <a:t> </a:t>
            </a:r>
            <a:r>
              <a:rPr lang="ru-RU" sz="1800" b="1" dirty="0" err="1"/>
              <a:t>гигиенаны</a:t>
            </a:r>
            <a:r>
              <a:rPr lang="ru-RU" sz="1800" b="1" dirty="0"/>
              <a:t> </a:t>
            </a:r>
            <a:r>
              <a:rPr lang="ru-RU" sz="1800" b="1" dirty="0" err="1"/>
              <a:t>сақтаңыз</a:t>
            </a:r>
            <a:r>
              <a:rPr lang="ru-RU" sz="1800" b="1" dirty="0"/>
              <a:t>: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- </a:t>
            </a:r>
            <a:r>
              <a:rPr lang="ru-RU" sz="1800" dirty="0"/>
              <a:t>тек </a:t>
            </a:r>
            <a:r>
              <a:rPr lang="ru-RU" sz="1800" dirty="0" err="1"/>
              <a:t>сенімді</a:t>
            </a:r>
            <a:r>
              <a:rPr lang="ru-RU" sz="1800" dirty="0"/>
              <a:t> </a:t>
            </a:r>
            <a:r>
              <a:rPr lang="ru-RU" sz="1800" dirty="0" err="1"/>
              <a:t>ақпарат</a:t>
            </a:r>
            <a:r>
              <a:rPr lang="ru-RU" sz="1800" dirty="0"/>
              <a:t> </a:t>
            </a:r>
            <a:r>
              <a:rPr lang="ru-RU" sz="1800" dirty="0" err="1"/>
              <a:t>көздеріне</a:t>
            </a:r>
            <a:r>
              <a:rPr lang="ru-RU" sz="1800" dirty="0"/>
              <a:t> </a:t>
            </a:r>
            <a:r>
              <a:rPr lang="ru-RU" sz="1800" dirty="0" err="1"/>
              <a:t>сеніңіз</a:t>
            </a:r>
            <a:r>
              <a:rPr lang="ru-RU" sz="1800" dirty="0" smtClean="0"/>
              <a:t>;</a:t>
            </a:r>
            <a:br>
              <a:rPr lang="ru-RU" sz="1800" dirty="0" smtClean="0"/>
            </a:br>
            <a:r>
              <a:rPr lang="ru-RU" sz="1800" dirty="0"/>
              <a:t> </a:t>
            </a:r>
            <a:r>
              <a:rPr lang="ru-RU" sz="1800" dirty="0" err="1"/>
              <a:t>коронавирус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ru-RU" sz="1800" dirty="0"/>
              <a:t> </a:t>
            </a:r>
            <a:r>
              <a:rPr lang="ru-RU" sz="1800" dirty="0" err="1"/>
              <a:t>әңгімелер</a:t>
            </a:r>
            <a:r>
              <a:rPr lang="ru-RU" sz="1800" dirty="0"/>
              <a:t> мен </a:t>
            </a:r>
            <a:r>
              <a:rPr lang="ru-RU" sz="1800" dirty="0" err="1"/>
              <a:t>талқылауға</a:t>
            </a:r>
            <a:r>
              <a:rPr lang="ru-RU" sz="1800" dirty="0"/>
              <a:t> аз </a:t>
            </a:r>
            <a:r>
              <a:rPr lang="ru-RU" sz="1800" dirty="0" err="1"/>
              <a:t>қатысыңыз</a:t>
            </a:r>
            <a:r>
              <a:rPr lang="ru-RU" sz="1800" dirty="0"/>
              <a:t>, </a:t>
            </a:r>
            <a:r>
              <a:rPr lang="ru-RU" sz="1800" dirty="0" err="1"/>
              <a:t>дүрбелең</a:t>
            </a:r>
            <a:r>
              <a:rPr lang="ru-RU" sz="1800" dirty="0"/>
              <a:t> </a:t>
            </a:r>
            <a:r>
              <a:rPr lang="ru-RU" sz="1800" dirty="0" err="1"/>
              <a:t>туғызыңыз</a:t>
            </a:r>
            <a:r>
              <a:rPr lang="ru-RU" sz="1800" dirty="0"/>
              <a:t>;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/>
              <a:t>жаман</a:t>
            </a:r>
            <a:r>
              <a:rPr lang="ru-RU" sz="1800" dirty="0"/>
              <a:t> </a:t>
            </a:r>
            <a:r>
              <a:rPr lang="ru-RU" sz="1800" dirty="0" err="1"/>
              <a:t>жаңалықтарға</a:t>
            </a:r>
            <a:r>
              <a:rPr lang="ru-RU" sz="1800" dirty="0"/>
              <a:t> </a:t>
            </a:r>
            <a:r>
              <a:rPr lang="ru-RU" sz="1800" dirty="0" err="1"/>
              <a:t>назар</a:t>
            </a:r>
            <a:r>
              <a:rPr lang="ru-RU" sz="1800" dirty="0"/>
              <a:t> </a:t>
            </a:r>
            <a:r>
              <a:rPr lang="ru-RU" sz="1800" dirty="0" err="1"/>
              <a:t>аудармаңыз</a:t>
            </a:r>
            <a:r>
              <a:rPr lang="ru-RU" sz="1800" dirty="0"/>
              <a:t>, </a:t>
            </a:r>
            <a:r>
              <a:rPr lang="ru-RU" sz="1800" dirty="0" err="1"/>
              <a:t>әлемде</a:t>
            </a:r>
            <a:r>
              <a:rPr lang="ru-RU" sz="1800" dirty="0"/>
              <a:t> </a:t>
            </a:r>
            <a:r>
              <a:rPr lang="ru-RU" sz="1800" dirty="0" err="1"/>
              <a:t>көптеген</a:t>
            </a:r>
            <a:r>
              <a:rPr lang="ru-RU" sz="1800" dirty="0"/>
              <a:t> </a:t>
            </a:r>
            <a:r>
              <a:rPr lang="ru-RU" sz="1800" dirty="0" err="1"/>
              <a:t>жақсы</a:t>
            </a:r>
            <a:r>
              <a:rPr lang="ru-RU" sz="1800" dirty="0"/>
              <a:t> </a:t>
            </a:r>
            <a:r>
              <a:rPr lang="ru-RU" sz="1800" dirty="0" err="1"/>
              <a:t>істер</a:t>
            </a:r>
            <a:r>
              <a:rPr lang="ru-RU" sz="1800" dirty="0"/>
              <a:t> </a:t>
            </a:r>
            <a:r>
              <a:rPr lang="ru-RU" sz="1800" dirty="0" err="1"/>
              <a:t>болып</a:t>
            </a:r>
            <a:r>
              <a:rPr lang="ru-RU" sz="1800" dirty="0"/>
              <a:t> </a:t>
            </a:r>
            <a:r>
              <a:rPr lang="ru-RU" sz="1800" dirty="0" err="1"/>
              <a:t>жатыр</a:t>
            </a:r>
            <a:r>
              <a:rPr lang="ru-RU" sz="1800" dirty="0"/>
              <a:t>, </a:t>
            </a:r>
            <a:r>
              <a:rPr lang="ru-RU" sz="1800" dirty="0" err="1"/>
              <a:t>мысалы</a:t>
            </a:r>
            <a:r>
              <a:rPr lang="ru-RU" sz="1800" dirty="0"/>
              <a:t>, </a:t>
            </a:r>
            <a:r>
              <a:rPr lang="ru-RU" sz="1800" dirty="0" err="1"/>
              <a:t>әртүрлі</a:t>
            </a:r>
            <a:r>
              <a:rPr lang="ru-RU" sz="1800" dirty="0"/>
              <a:t> </a:t>
            </a:r>
            <a:r>
              <a:rPr lang="ru-RU" sz="1800" dirty="0" err="1"/>
              <a:t>елдердегі</a:t>
            </a:r>
            <a:r>
              <a:rPr lang="ru-RU" sz="1800" dirty="0"/>
              <a:t> </a:t>
            </a:r>
            <a:r>
              <a:rPr lang="ru-RU" sz="1800" dirty="0" err="1"/>
              <a:t>адамдар</a:t>
            </a:r>
            <a:r>
              <a:rPr lang="ru-RU" sz="1800" dirty="0"/>
              <a:t> </a:t>
            </a:r>
            <a:r>
              <a:rPr lang="ru-RU" sz="1800" dirty="0" err="1"/>
              <a:t>бір-бірін</a:t>
            </a:r>
            <a:r>
              <a:rPr lang="ru-RU" sz="1800" dirty="0"/>
              <a:t> </a:t>
            </a:r>
            <a:r>
              <a:rPr lang="ru-RU" sz="1800" dirty="0" err="1"/>
              <a:t>қалай</a:t>
            </a:r>
            <a:r>
              <a:rPr lang="ru-RU" sz="1800" dirty="0"/>
              <a:t> </a:t>
            </a:r>
            <a:r>
              <a:rPr lang="ru-RU" sz="1800" dirty="0" err="1"/>
              <a:t>қолдайтыны</a:t>
            </a:r>
            <a:r>
              <a:rPr lang="ru-RU" sz="1800" dirty="0"/>
              <a:t> </a:t>
            </a:r>
            <a:r>
              <a:rPr lang="ru-RU" sz="1800" dirty="0" err="1"/>
              <a:t>туралы</a:t>
            </a:r>
            <a:r>
              <a:rPr lang="ru-RU" sz="1800" dirty="0"/>
              <a:t> </a:t>
            </a:r>
            <a:r>
              <a:rPr lang="ru-RU" sz="1800" dirty="0" err="1"/>
              <a:t>әңгімелер</a:t>
            </a:r>
            <a:r>
              <a:rPr lang="ru-RU" sz="1800" dirty="0"/>
              <a:t> </a:t>
            </a:r>
            <a:r>
              <a:rPr lang="ru-RU" sz="1800" dirty="0" err="1"/>
              <a:t>оқыңыз</a:t>
            </a:r>
            <a:r>
              <a:rPr lang="ru-RU" sz="1800" dirty="0" smtClean="0"/>
              <a:t>;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/>
              <a:t>- </a:t>
            </a:r>
            <a:r>
              <a:rPr lang="ru-RU" sz="1800" dirty="0" err="1"/>
              <a:t>Интернетте</a:t>
            </a:r>
            <a:r>
              <a:rPr lang="ru-RU" sz="1800" dirty="0"/>
              <a:t> аз </a:t>
            </a:r>
            <a:r>
              <a:rPr lang="ru-RU" sz="1800" dirty="0" err="1"/>
              <a:t>уақыт</a:t>
            </a:r>
            <a:r>
              <a:rPr lang="ru-RU" sz="1800" dirty="0"/>
              <a:t> </a:t>
            </a:r>
            <a:r>
              <a:rPr lang="ru-RU" sz="1800" dirty="0" err="1"/>
              <a:t>жұмсау</a:t>
            </a:r>
            <a:r>
              <a:rPr lang="ru-RU" sz="1800" dirty="0"/>
              <a:t>, </a:t>
            </a:r>
            <a:r>
              <a:rPr lang="ru-RU" sz="1800" dirty="0" err="1"/>
              <a:t>біртекті</a:t>
            </a:r>
            <a:r>
              <a:rPr lang="ru-RU" sz="1800" dirty="0"/>
              <a:t> </a:t>
            </a:r>
            <a:r>
              <a:rPr lang="ru-RU" sz="1800" dirty="0" err="1"/>
              <a:t>үй</a:t>
            </a:r>
            <a:r>
              <a:rPr lang="ru-RU" sz="1800" dirty="0"/>
              <a:t> </a:t>
            </a:r>
            <a:r>
              <a:rPr lang="ru-RU" sz="1800" dirty="0" err="1"/>
              <a:t>жұмыстары</a:t>
            </a:r>
            <a:r>
              <a:rPr lang="ru-RU" sz="1800" dirty="0"/>
              <a:t> </a:t>
            </a:r>
            <a:r>
              <a:rPr lang="ru-RU" sz="1800" dirty="0" err="1"/>
              <a:t>алаңдаушылық</a:t>
            </a:r>
            <a:r>
              <a:rPr lang="ru-RU" sz="1800" dirty="0"/>
              <a:t> </a:t>
            </a:r>
            <a:r>
              <a:rPr lang="ru-RU" sz="1800" dirty="0" err="1"/>
              <a:t>тудыратын</a:t>
            </a:r>
            <a:r>
              <a:rPr lang="ru-RU" sz="1800" dirty="0"/>
              <a:t> </a:t>
            </a:r>
            <a:r>
              <a:rPr lang="ru-RU" sz="1800" dirty="0" err="1"/>
              <a:t>ойлардан</a:t>
            </a:r>
            <a:r>
              <a:rPr lang="ru-RU" sz="1800" dirty="0"/>
              <a:t> </a:t>
            </a:r>
            <a:r>
              <a:rPr lang="ru-RU" sz="1800" dirty="0" err="1"/>
              <a:t>алшақтатады</a:t>
            </a:r>
            <a:r>
              <a:rPr lang="ru-RU" sz="1800" dirty="0"/>
              <a:t>;</a:t>
            </a:r>
            <a:endParaRPr lang="ru-RU" sz="1800" i="1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809625" y="261610"/>
            <a:ext cx="7632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err="1">
                <a:solidFill>
                  <a:srgbClr val="FF0000"/>
                </a:solidFill>
              </a:rPr>
              <a:t>Дүрбелеңді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қалай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болдырмауға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болады</a:t>
            </a:r>
            <a:r>
              <a:rPr lang="ru-RU" sz="2800" b="1" i="1" dirty="0">
                <a:solidFill>
                  <a:srgbClr val="FF0000"/>
                </a:solidFill>
              </a:rPr>
              <a:t>:</a:t>
            </a:r>
            <a:endParaRPr lang="ru-RU" sz="2000" b="1" i="1" dirty="0" smtClean="0">
              <a:solidFill>
                <a:schemeClr val="accent2"/>
              </a:solidFill>
            </a:endParaRPr>
          </a:p>
        </p:txBody>
      </p:sp>
      <p:pic>
        <p:nvPicPr>
          <p:cNvPr id="2071" name="Picture 23" descr="formula-vzaimodeystviya-mejdu-nam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00" y="5013176"/>
            <a:ext cx="1628800" cy="16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790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formula-vzaimodeystviya-mejdu-nami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68344" y="5517232"/>
            <a:ext cx="1089248" cy="103372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92697"/>
            <a:ext cx="8496944" cy="5462042"/>
          </a:xfrm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3. Не пытайтесь контролировать то, на что не можете повлиять:</a:t>
            </a:r>
            <a:br>
              <a:rPr lang="ru-RU" sz="1800" b="1" dirty="0" smtClean="0"/>
            </a:br>
            <a:r>
              <a:rPr lang="ru-RU" sz="1800" dirty="0" smtClean="0"/>
              <a:t>- ощущение бессилия только растет, если вы пытаетесь контролировать ситуацию с </a:t>
            </a:r>
            <a:r>
              <a:rPr lang="ru-RU" sz="1800" dirty="0" err="1" smtClean="0"/>
              <a:t>коронавирусом</a:t>
            </a:r>
            <a:r>
              <a:rPr lang="ru-RU" sz="1800" dirty="0" smtClean="0"/>
              <a:t>, признайте свои ограничения и делайте только то, что от вас зависит;</a:t>
            </a:r>
            <a:br>
              <a:rPr lang="ru-RU" sz="1800" dirty="0" smtClean="0"/>
            </a:br>
            <a:r>
              <a:rPr lang="ru-RU" sz="1800" dirty="0" smtClean="0"/>
              <a:t>- продумайте план действия в различных ситуациях, это поможет вернуть контроль над происходящим;</a:t>
            </a:r>
            <a:br>
              <a:rPr lang="ru-RU" sz="1800" dirty="0" smtClean="0"/>
            </a:br>
            <a:r>
              <a:rPr lang="ru-RU" sz="1800" dirty="0" smtClean="0"/>
              <a:t>- вы все еще можете выбирать, что вам делать в сложившейся ситуации, например займитесь делами, которые давно откладывали;</a:t>
            </a:r>
            <a:br>
              <a:rPr lang="ru-RU" sz="1800" dirty="0" smtClean="0"/>
            </a:b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4. Позаботьтесь о себе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r>
              <a:rPr lang="ru-RU" sz="1800" dirty="0" smtClean="0"/>
              <a:t>- по возможности перейдите на удаленную работу;</a:t>
            </a:r>
            <a:br>
              <a:rPr lang="ru-RU" sz="1800" dirty="0" smtClean="0"/>
            </a:br>
            <a:r>
              <a:rPr lang="ru-RU" sz="1800" dirty="0" smtClean="0"/>
              <a:t>- научитесь высыпаться, плохой сон снижает иммунитет;</a:t>
            </a:r>
            <a:br>
              <a:rPr lang="ru-RU" sz="1800" dirty="0" smtClean="0"/>
            </a:br>
            <a:r>
              <a:rPr lang="ru-RU" sz="1800" dirty="0" smtClean="0"/>
              <a:t>- отвлекитесь и проведите время интересно – делайте зарядку, начните читать новую книгу, смотрите фильмы, пересадите цветы, приготовьте что-нибудь вкусненькое, разберите завалы в шкафу;</a:t>
            </a:r>
            <a:br>
              <a:rPr lang="ru-RU" sz="1800" dirty="0" smtClean="0"/>
            </a:br>
            <a:r>
              <a:rPr lang="ru-RU" sz="1800" dirty="0" smtClean="0"/>
              <a:t>- займитесь любимым делом или сделайте то, что давно откладывали;</a:t>
            </a:r>
            <a:br>
              <a:rPr lang="ru-RU" sz="18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93827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04839" y="188640"/>
            <a:ext cx="8711548" cy="61206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8000" b="1" dirty="0">
                <a:solidFill>
                  <a:srgbClr val="FF0000"/>
                </a:solidFill>
              </a:rPr>
              <a:t>!!! </a:t>
            </a:r>
            <a:r>
              <a:rPr lang="ru-RU" sz="8000" b="1" dirty="0" err="1">
                <a:solidFill>
                  <a:srgbClr val="FF0000"/>
                </a:solidFill>
              </a:rPr>
              <a:t>Есіңізде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болсын</a:t>
            </a:r>
            <a:r>
              <a:rPr lang="ru-RU" sz="8000" b="1" dirty="0">
                <a:solidFill>
                  <a:srgbClr val="FF0000"/>
                </a:solidFill>
              </a:rPr>
              <a:t>, </a:t>
            </a:r>
            <a:r>
              <a:rPr lang="ru-RU" sz="8000" b="1" dirty="0" err="1">
                <a:solidFill>
                  <a:srgbClr val="FF0000"/>
                </a:solidFill>
              </a:rPr>
              <a:t>дүрбелең</a:t>
            </a:r>
            <a:r>
              <a:rPr lang="ru-RU" sz="8000" b="1" dirty="0">
                <a:solidFill>
                  <a:srgbClr val="FF0000"/>
                </a:solidFill>
              </a:rPr>
              <a:t> - </a:t>
            </a:r>
            <a:r>
              <a:rPr lang="ru-RU" sz="8000" b="1" dirty="0" err="1">
                <a:solidFill>
                  <a:srgbClr val="FF0000"/>
                </a:solidFill>
              </a:rPr>
              <a:t>белгісіз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болашақтан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қорқу</a:t>
            </a:r>
            <a:r>
              <a:rPr lang="ru-RU" sz="8000" b="1" dirty="0">
                <a:solidFill>
                  <a:srgbClr val="FF0000"/>
                </a:solidFill>
              </a:rPr>
              <a:t>. </a:t>
            </a:r>
            <a:r>
              <a:rPr lang="ru-RU" sz="8000" b="1" dirty="0" err="1">
                <a:solidFill>
                  <a:srgbClr val="FF0000"/>
                </a:solidFill>
              </a:rPr>
              <a:t>Онымен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күресу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үшін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сіз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қазір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және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қазір</a:t>
            </a:r>
            <a:r>
              <a:rPr lang="ru-RU" sz="8000" b="1" dirty="0">
                <a:solidFill>
                  <a:srgbClr val="FF0000"/>
                </a:solidFill>
              </a:rPr>
              <a:t> бар </a:t>
            </a:r>
            <a:r>
              <a:rPr lang="ru-RU" sz="8000" b="1" dirty="0" err="1">
                <a:solidFill>
                  <a:srgbClr val="FF0000"/>
                </a:solidFill>
              </a:rPr>
              <a:t>нәрсеге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назар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аударуыңыз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 err="1">
                <a:solidFill>
                  <a:srgbClr val="FF0000"/>
                </a:solidFill>
              </a:rPr>
              <a:t>керек</a:t>
            </a:r>
            <a:r>
              <a:rPr lang="ru-RU" sz="8000" b="1" dirty="0">
                <a:solidFill>
                  <a:srgbClr val="FF0000"/>
                </a:solidFill>
              </a:rPr>
              <a:t>.</a:t>
            </a:r>
            <a:r>
              <a:rPr lang="ru-RU" sz="5500" dirty="0" smtClean="0"/>
              <a:t/>
            </a:r>
            <a:br>
              <a:rPr lang="ru-RU" sz="5500" dirty="0" smtClean="0"/>
            </a:br>
            <a:r>
              <a:rPr lang="ru-RU" sz="7200" dirty="0"/>
              <a:t>Мен </a:t>
            </a:r>
            <a:r>
              <a:rPr lang="ru-RU" sz="7200" dirty="0" err="1"/>
              <a:t>мазасыздықты</a:t>
            </a:r>
            <a:r>
              <a:rPr lang="ru-RU" sz="7200" dirty="0"/>
              <a:t> </a:t>
            </a:r>
            <a:r>
              <a:rPr lang="ru-RU" sz="7200" dirty="0" err="1"/>
              <a:t>жеңудің</a:t>
            </a:r>
            <a:r>
              <a:rPr lang="ru-RU" sz="7200" dirty="0"/>
              <a:t> </a:t>
            </a:r>
            <a:r>
              <a:rPr lang="ru-RU" sz="7200" dirty="0" err="1"/>
              <a:t>оңай</a:t>
            </a:r>
            <a:r>
              <a:rPr lang="ru-RU" sz="7200" dirty="0"/>
              <a:t> </a:t>
            </a:r>
            <a:r>
              <a:rPr lang="ru-RU" sz="7200" dirty="0" err="1"/>
              <a:t>әдісін</a:t>
            </a:r>
            <a:r>
              <a:rPr lang="ru-RU" sz="7200" dirty="0"/>
              <a:t> </a:t>
            </a:r>
            <a:r>
              <a:rPr lang="ru-RU" sz="7200" dirty="0" err="1"/>
              <a:t>ұсынамын</a:t>
            </a:r>
            <a:r>
              <a:rPr lang="ru-RU" sz="7200" dirty="0"/>
              <a:t>: </a:t>
            </a:r>
            <a:r>
              <a:rPr lang="ru-RU" sz="7200" dirty="0" err="1"/>
              <a:t>орындықта</a:t>
            </a:r>
            <a:r>
              <a:rPr lang="ru-RU" sz="7200" dirty="0"/>
              <a:t> </a:t>
            </a:r>
            <a:r>
              <a:rPr lang="ru-RU" sz="7200" dirty="0" err="1"/>
              <a:t>отырыңыз</a:t>
            </a:r>
            <a:r>
              <a:rPr lang="ru-RU" sz="7200" dirty="0"/>
              <a:t>, </a:t>
            </a:r>
            <a:r>
              <a:rPr lang="ru-RU" sz="7200" dirty="0" err="1"/>
              <a:t>бірнеше</a:t>
            </a:r>
            <a:r>
              <a:rPr lang="ru-RU" sz="7200" dirty="0"/>
              <a:t> </a:t>
            </a:r>
            <a:r>
              <a:rPr lang="ru-RU" sz="7200" dirty="0" err="1"/>
              <a:t>рет</a:t>
            </a:r>
            <a:r>
              <a:rPr lang="ru-RU" sz="7200" dirty="0"/>
              <a:t> </a:t>
            </a:r>
            <a:r>
              <a:rPr lang="ru-RU" sz="7200" dirty="0" err="1"/>
              <a:t>дем</a:t>
            </a:r>
            <a:r>
              <a:rPr lang="ru-RU" sz="7200" dirty="0"/>
              <a:t> </a:t>
            </a:r>
            <a:r>
              <a:rPr lang="ru-RU" sz="7200" dirty="0" err="1"/>
              <a:t>алыңыз</a:t>
            </a:r>
            <a:r>
              <a:rPr lang="ru-RU" sz="7200" dirty="0"/>
              <a:t>, </a:t>
            </a:r>
            <a:r>
              <a:rPr lang="ru-RU" sz="7200" dirty="0" err="1"/>
              <a:t>өз</a:t>
            </a:r>
            <a:r>
              <a:rPr lang="ru-RU" sz="7200" dirty="0"/>
              <a:t> </a:t>
            </a:r>
            <a:r>
              <a:rPr lang="ru-RU" sz="7200" dirty="0" err="1"/>
              <a:t>сезіміңізге</a:t>
            </a:r>
            <a:r>
              <a:rPr lang="ru-RU" sz="7200" dirty="0"/>
              <a:t> </a:t>
            </a:r>
            <a:r>
              <a:rPr lang="ru-RU" sz="7200" dirty="0" err="1"/>
              <a:t>назар</a:t>
            </a:r>
            <a:r>
              <a:rPr lang="ru-RU" sz="7200" dirty="0"/>
              <a:t> </a:t>
            </a:r>
            <a:r>
              <a:rPr lang="ru-RU" sz="7200" dirty="0" err="1"/>
              <a:t>аударыңыз</a:t>
            </a:r>
            <a:r>
              <a:rPr lang="ru-RU" sz="7200" dirty="0"/>
              <a:t> - мен </a:t>
            </a:r>
            <a:r>
              <a:rPr lang="ru-RU" sz="7200" dirty="0" err="1"/>
              <a:t>қайдамын</a:t>
            </a:r>
            <a:r>
              <a:rPr lang="ru-RU" sz="7200" dirty="0"/>
              <a:t>? мен не </a:t>
            </a:r>
            <a:r>
              <a:rPr lang="ru-RU" sz="7200" dirty="0" err="1"/>
              <a:t>көремін</a:t>
            </a:r>
            <a:r>
              <a:rPr lang="ru-RU" sz="7200" dirty="0"/>
              <a:t>? мен не </a:t>
            </a:r>
            <a:r>
              <a:rPr lang="ru-RU" sz="7200" dirty="0" err="1"/>
              <a:t>естимін</a:t>
            </a:r>
            <a:r>
              <a:rPr lang="ru-RU" sz="7200" dirty="0"/>
              <a:t>? Кафедра не </a:t>
            </a:r>
            <a:r>
              <a:rPr lang="ru-RU" sz="7200" dirty="0" err="1"/>
              <a:t>сезінеді</a:t>
            </a:r>
            <a:r>
              <a:rPr lang="ru-RU" sz="7200" dirty="0"/>
              <a:t>? </a:t>
            </a:r>
            <a:r>
              <a:rPr lang="ru-RU" sz="7200" dirty="0" err="1"/>
              <a:t>менің</a:t>
            </a:r>
            <a:r>
              <a:rPr lang="ru-RU" sz="7200" dirty="0"/>
              <a:t> </a:t>
            </a:r>
            <a:r>
              <a:rPr lang="ru-RU" sz="7200" dirty="0" err="1"/>
              <a:t>көріп</a:t>
            </a:r>
            <a:r>
              <a:rPr lang="ru-RU" sz="7200" dirty="0"/>
              <a:t>, </a:t>
            </a:r>
            <a:r>
              <a:rPr lang="ru-RU" sz="7200" dirty="0" err="1"/>
              <a:t>естіп</a:t>
            </a:r>
            <a:r>
              <a:rPr lang="ru-RU" sz="7200" dirty="0"/>
              <a:t>, </a:t>
            </a:r>
            <a:r>
              <a:rPr lang="ru-RU" sz="7200" dirty="0" err="1"/>
              <a:t>қолмен</a:t>
            </a:r>
            <a:r>
              <a:rPr lang="ru-RU" sz="7200" dirty="0"/>
              <a:t> </a:t>
            </a:r>
            <a:r>
              <a:rPr lang="ru-RU" sz="7200" dirty="0" err="1"/>
              <a:t>ұстап</a:t>
            </a:r>
            <a:r>
              <a:rPr lang="ru-RU" sz="7200" dirty="0"/>
              <a:t> </a:t>
            </a:r>
            <a:r>
              <a:rPr lang="ru-RU" sz="7200" dirty="0" err="1"/>
              <a:t>отырғаным</a:t>
            </a:r>
            <a:r>
              <a:rPr lang="ru-RU" sz="7200" dirty="0"/>
              <a:t> - </a:t>
            </a:r>
            <a:r>
              <a:rPr lang="ru-RU" sz="7200" dirty="0" err="1"/>
              <a:t>жағымды</a:t>
            </a:r>
            <a:r>
              <a:rPr lang="ru-RU" sz="7200" dirty="0"/>
              <a:t> </a:t>
            </a:r>
            <a:r>
              <a:rPr lang="ru-RU" sz="7200" dirty="0" err="1"/>
              <a:t>ма</a:t>
            </a:r>
            <a:r>
              <a:rPr lang="ru-RU" sz="7200" dirty="0"/>
              <a:t>, </a:t>
            </a:r>
            <a:r>
              <a:rPr lang="ru-RU" sz="7200" dirty="0" err="1"/>
              <a:t>жоқ</a:t>
            </a:r>
            <a:r>
              <a:rPr lang="ru-RU" sz="7200" dirty="0"/>
              <a:t> па? (</a:t>
            </a:r>
            <a:r>
              <a:rPr lang="ru-RU" sz="7200" dirty="0" err="1"/>
              <a:t>мысалы</a:t>
            </a:r>
            <a:r>
              <a:rPr lang="ru-RU" sz="7200" dirty="0"/>
              <a:t>) </a:t>
            </a:r>
            <a:r>
              <a:rPr lang="ru-RU" sz="7200" dirty="0" err="1"/>
              <a:t>кофені</a:t>
            </a:r>
            <a:r>
              <a:rPr lang="ru-RU" sz="7200" dirty="0"/>
              <a:t> </a:t>
            </a:r>
            <a:r>
              <a:rPr lang="ru-RU" sz="7200" dirty="0" err="1"/>
              <a:t>ішіп</a:t>
            </a:r>
            <a:r>
              <a:rPr lang="ru-RU" sz="7200" dirty="0"/>
              <a:t>, </a:t>
            </a:r>
            <a:r>
              <a:rPr lang="ru-RU" sz="7200" dirty="0" err="1"/>
              <a:t>оның</a:t>
            </a:r>
            <a:r>
              <a:rPr lang="ru-RU" sz="7200" dirty="0"/>
              <a:t> </a:t>
            </a:r>
            <a:r>
              <a:rPr lang="ru-RU" sz="7200" dirty="0" err="1"/>
              <a:t>иісі</a:t>
            </a:r>
            <a:r>
              <a:rPr lang="ru-RU" sz="7200" dirty="0"/>
              <a:t> мен </a:t>
            </a:r>
            <a:r>
              <a:rPr lang="ru-RU" sz="7200" dirty="0" err="1"/>
              <a:t>дәмін</a:t>
            </a:r>
            <a:r>
              <a:rPr lang="ru-RU" sz="7200" dirty="0"/>
              <a:t> </a:t>
            </a:r>
            <a:r>
              <a:rPr lang="ru-RU" sz="7200" dirty="0" err="1"/>
              <a:t>сезініп</a:t>
            </a:r>
            <a:r>
              <a:rPr lang="ru-RU" sz="7200" dirty="0"/>
              <a:t>, </a:t>
            </a:r>
            <a:r>
              <a:rPr lang="ru-RU" sz="7200" dirty="0" err="1"/>
              <a:t>сезімдеріңізді</a:t>
            </a:r>
            <a:r>
              <a:rPr lang="ru-RU" sz="7200" dirty="0"/>
              <a:t> </a:t>
            </a:r>
            <a:r>
              <a:rPr lang="ru-RU" sz="7200" dirty="0" err="1"/>
              <a:t>қатты</a:t>
            </a:r>
            <a:r>
              <a:rPr lang="ru-RU" sz="7200" dirty="0"/>
              <a:t> </a:t>
            </a:r>
            <a:r>
              <a:rPr lang="ru-RU" sz="7200" dirty="0" err="1"/>
              <a:t>айтыңыз</a:t>
            </a:r>
            <a:r>
              <a:rPr lang="ru-RU" sz="7200" dirty="0"/>
              <a:t> - «Мен </a:t>
            </a:r>
            <a:r>
              <a:rPr lang="ru-RU" sz="7200" dirty="0" err="1"/>
              <a:t>үйдемін</a:t>
            </a:r>
            <a:r>
              <a:rPr lang="ru-RU" sz="7200" dirty="0"/>
              <a:t>, мен </a:t>
            </a:r>
            <a:r>
              <a:rPr lang="ru-RU" sz="7200" dirty="0" err="1"/>
              <a:t>оңай</a:t>
            </a:r>
            <a:r>
              <a:rPr lang="ru-RU" sz="7200" dirty="0"/>
              <a:t> </a:t>
            </a:r>
            <a:r>
              <a:rPr lang="ru-RU" sz="7200" dirty="0" err="1"/>
              <a:t>креслода</a:t>
            </a:r>
            <a:r>
              <a:rPr lang="ru-RU" sz="7200" dirty="0"/>
              <a:t> </a:t>
            </a:r>
            <a:r>
              <a:rPr lang="ru-RU" sz="7200" dirty="0" err="1"/>
              <a:t>отырмын</a:t>
            </a:r>
            <a:r>
              <a:rPr lang="ru-RU" sz="7200" dirty="0"/>
              <a:t>, мен </a:t>
            </a:r>
            <a:r>
              <a:rPr lang="ru-RU" sz="7200" dirty="0" err="1"/>
              <a:t>ұлымның</a:t>
            </a:r>
            <a:r>
              <a:rPr lang="ru-RU" sz="7200" dirty="0"/>
              <a:t> </a:t>
            </a:r>
            <a:r>
              <a:rPr lang="ru-RU" sz="7200" dirty="0" err="1"/>
              <a:t>ойынын</a:t>
            </a:r>
            <a:r>
              <a:rPr lang="ru-RU" sz="7200" dirty="0"/>
              <a:t> </a:t>
            </a:r>
            <a:r>
              <a:rPr lang="ru-RU" sz="7200" dirty="0" err="1"/>
              <a:t>бақылап</a:t>
            </a:r>
            <a:r>
              <a:rPr lang="ru-RU" sz="7200" dirty="0"/>
              <a:t> </a:t>
            </a:r>
            <a:r>
              <a:rPr lang="ru-RU" sz="7200" dirty="0" err="1"/>
              <a:t>отырмын</a:t>
            </a:r>
            <a:r>
              <a:rPr lang="ru-RU" sz="7200" dirty="0"/>
              <a:t>, </a:t>
            </a:r>
            <a:r>
              <a:rPr lang="ru-RU" sz="7200" dirty="0" err="1"/>
              <a:t>терезеден</a:t>
            </a:r>
            <a:r>
              <a:rPr lang="ru-RU" sz="7200" dirty="0"/>
              <a:t> </a:t>
            </a:r>
            <a:r>
              <a:rPr lang="ru-RU" sz="7200" dirty="0" err="1"/>
              <a:t>құстардың</a:t>
            </a:r>
            <a:r>
              <a:rPr lang="ru-RU" sz="7200" dirty="0"/>
              <a:t> </a:t>
            </a:r>
            <a:r>
              <a:rPr lang="ru-RU" sz="7200" dirty="0" err="1"/>
              <a:t>ән</a:t>
            </a:r>
            <a:r>
              <a:rPr lang="ru-RU" sz="7200" dirty="0"/>
              <a:t> </a:t>
            </a:r>
            <a:r>
              <a:rPr lang="ru-RU" sz="7200" dirty="0" err="1"/>
              <a:t>салғанын</a:t>
            </a:r>
            <a:r>
              <a:rPr lang="ru-RU" sz="7200" dirty="0"/>
              <a:t> </a:t>
            </a:r>
            <a:r>
              <a:rPr lang="ru-RU" sz="7200" dirty="0" err="1"/>
              <a:t>және</a:t>
            </a:r>
            <a:r>
              <a:rPr lang="ru-RU" sz="7200" dirty="0"/>
              <a:t> </a:t>
            </a:r>
            <a:r>
              <a:rPr lang="ru-RU" sz="7200" dirty="0" err="1"/>
              <a:t>көліктердің</a:t>
            </a:r>
            <a:r>
              <a:rPr lang="ru-RU" sz="7200" dirty="0"/>
              <a:t> </a:t>
            </a:r>
            <a:r>
              <a:rPr lang="ru-RU" sz="7200" dirty="0" err="1"/>
              <a:t>жүргенін</a:t>
            </a:r>
            <a:r>
              <a:rPr lang="ru-RU" sz="7200" dirty="0"/>
              <a:t> </a:t>
            </a:r>
            <a:r>
              <a:rPr lang="ru-RU" sz="7200" dirty="0" err="1"/>
              <a:t>естимін</a:t>
            </a:r>
            <a:r>
              <a:rPr lang="ru-RU" sz="7200" dirty="0"/>
              <a:t>, мен кофе </a:t>
            </a:r>
            <a:r>
              <a:rPr lang="ru-RU" sz="7200" dirty="0" err="1"/>
              <a:t>ішемін</a:t>
            </a:r>
            <a:r>
              <a:rPr lang="ru-RU" sz="7200" dirty="0"/>
              <a:t>, </a:t>
            </a:r>
            <a:r>
              <a:rPr lang="ru-RU" sz="7200" dirty="0" err="1"/>
              <a:t>маған</a:t>
            </a:r>
            <a:r>
              <a:rPr lang="ru-RU" sz="7200" dirty="0"/>
              <a:t> </a:t>
            </a:r>
            <a:r>
              <a:rPr lang="ru-RU" sz="7200" dirty="0" err="1"/>
              <a:t>ұнайды</a:t>
            </a:r>
            <a:r>
              <a:rPr lang="ru-RU" sz="7200" dirty="0"/>
              <a:t> </a:t>
            </a:r>
            <a:r>
              <a:rPr lang="ru-RU" sz="7200" dirty="0" err="1"/>
              <a:t>ащы</a:t>
            </a:r>
            <a:r>
              <a:rPr lang="ru-RU" sz="7200" dirty="0"/>
              <a:t> </a:t>
            </a:r>
            <a:r>
              <a:rPr lang="ru-RU" sz="7200" dirty="0" err="1"/>
              <a:t>дәм</a:t>
            </a:r>
            <a:r>
              <a:rPr lang="ru-RU" sz="7200" dirty="0"/>
              <a:t> мен </a:t>
            </a:r>
            <a:r>
              <a:rPr lang="ru-RU" sz="7200" dirty="0" err="1"/>
              <a:t>иіс</a:t>
            </a:r>
            <a:r>
              <a:rPr lang="ru-RU" sz="7200" dirty="0"/>
              <a:t>. </a:t>
            </a:r>
            <a:r>
              <a:rPr lang="ru-RU" sz="7200" dirty="0" err="1"/>
              <a:t>Міне</a:t>
            </a:r>
            <a:r>
              <a:rPr lang="ru-RU" sz="7200" dirty="0"/>
              <a:t>, </a:t>
            </a:r>
            <a:r>
              <a:rPr lang="ru-RU" sz="7200" dirty="0" err="1"/>
              <a:t>қазір</a:t>
            </a:r>
            <a:r>
              <a:rPr lang="ru-RU" sz="7200" dirty="0"/>
              <a:t> мен </a:t>
            </a:r>
            <a:r>
              <a:rPr lang="ru-RU" sz="7200" dirty="0" err="1"/>
              <a:t>және</a:t>
            </a:r>
            <a:r>
              <a:rPr lang="ru-RU" sz="7200" dirty="0"/>
              <a:t> </a:t>
            </a:r>
            <a:r>
              <a:rPr lang="ru-RU" sz="7200" dirty="0" err="1"/>
              <a:t>менің</a:t>
            </a:r>
            <a:r>
              <a:rPr lang="ru-RU" sz="7200" dirty="0"/>
              <a:t> </a:t>
            </a:r>
            <a:r>
              <a:rPr lang="ru-RU" sz="7200" dirty="0" err="1"/>
              <a:t>жақындарым</a:t>
            </a:r>
            <a:r>
              <a:rPr lang="ru-RU" sz="7200" dirty="0"/>
              <a:t> </a:t>
            </a:r>
            <a:r>
              <a:rPr lang="ru-RU" sz="7200" dirty="0" err="1" smtClean="0"/>
              <a:t>сау</a:t>
            </a:r>
            <a:r>
              <a:rPr lang="ru-RU" sz="7200" dirty="0" smtClean="0"/>
              <a:t>».</a:t>
            </a:r>
          </a:p>
          <a:p>
            <a:pPr>
              <a:lnSpc>
                <a:spcPct val="120000"/>
              </a:lnSpc>
            </a:pP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err="1"/>
              <a:t>Қазіргі</a:t>
            </a:r>
            <a:r>
              <a:rPr lang="ru-RU" sz="7200" dirty="0"/>
              <a:t> </a:t>
            </a:r>
            <a:r>
              <a:rPr lang="ru-RU" sz="7200" dirty="0" err="1"/>
              <a:t>уақытта</a:t>
            </a:r>
            <a:r>
              <a:rPr lang="ru-RU" sz="7200" dirty="0"/>
              <a:t> </a:t>
            </a:r>
            <a:r>
              <a:rPr lang="ru-RU" sz="7200" dirty="0" err="1"/>
              <a:t>қалуға</a:t>
            </a:r>
            <a:r>
              <a:rPr lang="ru-RU" sz="7200" dirty="0"/>
              <a:t> </a:t>
            </a:r>
            <a:r>
              <a:rPr lang="ru-RU" sz="7200" dirty="0" err="1"/>
              <a:t>тырысыңыз</a:t>
            </a:r>
            <a:r>
              <a:rPr lang="ru-RU" sz="7200" dirty="0"/>
              <a:t> </a:t>
            </a:r>
            <a:r>
              <a:rPr lang="ru-RU" sz="7200" dirty="0" err="1"/>
              <a:t>және</a:t>
            </a:r>
            <a:r>
              <a:rPr lang="ru-RU" sz="7200" dirty="0"/>
              <a:t> </a:t>
            </a:r>
            <a:r>
              <a:rPr lang="ru-RU" sz="7200" dirty="0" err="1"/>
              <a:t>ойларыңызды</a:t>
            </a:r>
            <a:r>
              <a:rPr lang="ru-RU" sz="7200" dirty="0"/>
              <a:t> </a:t>
            </a:r>
            <a:r>
              <a:rPr lang="ru-RU" sz="7200" dirty="0" err="1"/>
              <a:t>болашаққа</a:t>
            </a:r>
            <a:r>
              <a:rPr lang="ru-RU" sz="7200" dirty="0"/>
              <a:t> </a:t>
            </a:r>
            <a:r>
              <a:rPr lang="ru-RU" sz="7200" dirty="0" err="1"/>
              <a:t>алаңдамаңыз</a:t>
            </a:r>
            <a:r>
              <a:rPr lang="ru-RU" sz="7200" dirty="0"/>
              <a:t>. </a:t>
            </a:r>
            <a:r>
              <a:rPr lang="ru-RU" sz="7200" dirty="0" err="1"/>
              <a:t>Дәл</a:t>
            </a:r>
            <a:r>
              <a:rPr lang="ru-RU" sz="7200" dirty="0"/>
              <a:t> </a:t>
            </a:r>
            <a:r>
              <a:rPr lang="ru-RU" sz="7200" dirty="0" err="1"/>
              <a:t>қазір</a:t>
            </a:r>
            <a:r>
              <a:rPr lang="ru-RU" sz="7200" dirty="0"/>
              <a:t> </a:t>
            </a:r>
            <a:r>
              <a:rPr lang="ru-RU" sz="7200" dirty="0" err="1"/>
              <a:t>әлемдегі</a:t>
            </a:r>
            <a:r>
              <a:rPr lang="ru-RU" sz="7200" dirty="0"/>
              <a:t> </a:t>
            </a:r>
            <a:r>
              <a:rPr lang="ru-RU" sz="7200" dirty="0" err="1"/>
              <a:t>барлық</a:t>
            </a:r>
            <a:r>
              <a:rPr lang="ru-RU" sz="7200" dirty="0"/>
              <a:t> </a:t>
            </a:r>
            <a:r>
              <a:rPr lang="ru-RU" sz="7200" dirty="0" err="1"/>
              <a:t>адамдар</a:t>
            </a:r>
            <a:r>
              <a:rPr lang="ru-RU" sz="7200" dirty="0"/>
              <a:t> </a:t>
            </a:r>
            <a:r>
              <a:rPr lang="ru-RU" sz="7200" dirty="0" err="1"/>
              <a:t>қиын</a:t>
            </a:r>
            <a:r>
              <a:rPr lang="ru-RU" sz="7200" dirty="0"/>
              <a:t> </a:t>
            </a:r>
            <a:r>
              <a:rPr lang="ru-RU" sz="7200" dirty="0" err="1"/>
              <a:t>кезеңді</a:t>
            </a:r>
            <a:r>
              <a:rPr lang="ru-RU" sz="7200" dirty="0"/>
              <a:t> </a:t>
            </a:r>
            <a:r>
              <a:rPr lang="ru-RU" sz="7200" dirty="0" err="1"/>
              <a:t>бастан</a:t>
            </a:r>
            <a:r>
              <a:rPr lang="ru-RU" sz="7200" dirty="0"/>
              <a:t> </a:t>
            </a:r>
            <a:r>
              <a:rPr lang="ru-RU" sz="7200" dirty="0" err="1"/>
              <a:t>өткеруде</a:t>
            </a:r>
            <a:r>
              <a:rPr lang="ru-RU" sz="7200" dirty="0"/>
              <a:t>, ал </a:t>
            </a:r>
            <a:r>
              <a:rPr lang="ru-RU" sz="7200" dirty="0" err="1"/>
              <a:t>біз</a:t>
            </a:r>
            <a:r>
              <a:rPr lang="ru-RU" sz="7200" dirty="0"/>
              <a:t> </a:t>
            </a:r>
            <a:r>
              <a:rPr lang="ru-RU" sz="7200" dirty="0" err="1"/>
              <a:t>шынымен</a:t>
            </a:r>
            <a:r>
              <a:rPr lang="ru-RU" sz="7200" dirty="0"/>
              <a:t> не </a:t>
            </a:r>
            <a:r>
              <a:rPr lang="ru-RU" sz="7200" dirty="0" err="1"/>
              <a:t>істей</a:t>
            </a:r>
            <a:r>
              <a:rPr lang="ru-RU" sz="7200" dirty="0"/>
              <a:t> </a:t>
            </a:r>
            <a:r>
              <a:rPr lang="ru-RU" sz="7200" dirty="0" err="1"/>
              <a:t>аламыз</a:t>
            </a:r>
            <a:r>
              <a:rPr lang="ru-RU" sz="7200" dirty="0"/>
              <a:t> - </a:t>
            </a:r>
            <a:r>
              <a:rPr lang="ru-RU" sz="7200" dirty="0" err="1"/>
              <a:t>үрейге</a:t>
            </a:r>
            <a:r>
              <a:rPr lang="ru-RU" sz="7200" dirty="0"/>
              <a:t> бой </a:t>
            </a:r>
            <a:r>
              <a:rPr lang="ru-RU" sz="7200" dirty="0" err="1"/>
              <a:t>алдырмай</a:t>
            </a:r>
            <a:r>
              <a:rPr lang="ru-RU" sz="72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sz="8000" b="1" i="1" dirty="0" err="1">
                <a:solidFill>
                  <a:srgbClr val="FF0000"/>
                </a:solidFill>
              </a:rPr>
              <a:t>Барлығымызға</a:t>
            </a:r>
            <a:r>
              <a:rPr lang="ru-RU" sz="8000" b="1" i="1" dirty="0">
                <a:solidFill>
                  <a:srgbClr val="FF0000"/>
                </a:solidFill>
              </a:rPr>
              <a:t> </a:t>
            </a:r>
            <a:r>
              <a:rPr lang="ru-RU" sz="8000" b="1" i="1" dirty="0" err="1">
                <a:solidFill>
                  <a:srgbClr val="FF0000"/>
                </a:solidFill>
              </a:rPr>
              <a:t>денсаулық</a:t>
            </a:r>
            <a:r>
              <a:rPr lang="ru-RU" sz="8000" b="1" i="1" dirty="0">
                <a:solidFill>
                  <a:srgbClr val="FF0000"/>
                </a:solidFill>
              </a:rPr>
              <a:t> пен </a:t>
            </a:r>
            <a:r>
              <a:rPr lang="ru-RU" sz="8000" b="1" i="1" dirty="0" err="1">
                <a:solidFill>
                  <a:srgbClr val="FF0000"/>
                </a:solidFill>
              </a:rPr>
              <a:t>тыныштық</a:t>
            </a:r>
            <a:r>
              <a:rPr lang="ru-RU" sz="8000" b="1" i="1" dirty="0" smtClean="0">
                <a:solidFill>
                  <a:srgbClr val="FF0000"/>
                </a:solidFill>
              </a:rPr>
              <a:t>!</a:t>
            </a:r>
          </a:p>
          <a:p>
            <a:pPr>
              <a:lnSpc>
                <a:spcPct val="120000"/>
              </a:lnSpc>
            </a:pPr>
            <a:r>
              <a:rPr lang="ru-RU" sz="8000" b="1" i="1" dirty="0" smtClean="0">
                <a:solidFill>
                  <a:srgbClr val="FF0000"/>
                </a:solidFill>
              </a:rPr>
              <a:t>   </a:t>
            </a:r>
            <a:r>
              <a:rPr lang="ru-RU" sz="6400" b="1" i="1" dirty="0" err="1" smtClean="0">
                <a:solidFill>
                  <a:srgbClr val="0070C0"/>
                </a:solidFill>
              </a:rPr>
              <a:t>Құрметпен</a:t>
            </a:r>
            <a:r>
              <a:rPr lang="ru-RU" sz="6400" b="1" i="1" dirty="0" smtClean="0">
                <a:solidFill>
                  <a:srgbClr val="0070C0"/>
                </a:solidFill>
              </a:rPr>
              <a:t> </a:t>
            </a:r>
            <a:r>
              <a:rPr lang="ru-RU" sz="6400" b="1" i="1" dirty="0" smtClean="0">
                <a:solidFill>
                  <a:srgbClr val="0070C0"/>
                </a:solidFill>
              </a:rPr>
              <a:t>педагог- психолог          Бабенко О.Б</a:t>
            </a:r>
          </a:p>
          <a:p>
            <a:pPr>
              <a:lnSpc>
                <a:spcPct val="120000"/>
              </a:lnSpc>
            </a:pPr>
            <a:endParaRPr lang="ru-RU" sz="8000" b="1" i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ru-RU" sz="8000" b="1" i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853" y="5517232"/>
            <a:ext cx="1146147" cy="114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41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1_Оформление по умолчанию</vt:lpstr>
      <vt:lpstr> 1. Өзіңіздің және отбасыңыздың қауіпсіздігі үшін қолдан келгеннің бәрін істеп жатқаныңызға көз жеткізіңіз: -қолыңызды сабынмен жуыңыз, антисептик қолданыңыз, бетіңізге, көзіңізге, аузыңыз бен мұрныңызға тигізбеңіз;  -Мүмкін болса, үйде отырыңыз, егер сізге шығу керек болса - басқа адамдармен арақашықтықты сақтаңыз; -желдетуді және дымқыл тазалауды ұмытпаңыз; - суық тиіп, дене қызуы көтеріліп, жөтеліп, ентігу пайда болса, дәрігерге хабарласыңыз;  - денсаулық сақтау органдарының ұсыныстарын және карантиндік шараларды ұстануға; 2. Ақпараттық гигиенаны сақтаңыз:  - тек сенімді ақпарат көздеріне сеніңіз;  коронавирус туралы әңгімелер мен талқылауға аз қатысыңыз, дүрбелең туғызыңыз;  - жаман жаңалықтарға назар аудармаңыз, әлемде көптеген жақсы істер болып жатыр, мысалы, әртүрлі елдердегі адамдар бір-бірін қалай қолдайтыны туралы әңгімелер оқыңыз;  - Интернетте аз уақыт жұмсау, біртекті үй жұмыстары алаңдаушылық тудыратын ойлардан алшақтатады;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БЕЗНАДЗОРНОСТИ ПРАВОНАРУШЕНИЙ НЕСОВЕРШЕННОЛЕТНИХ В ОБРАЗОВАТЕЛЬНЫХ УЧРЕЖДЕНИЯХ</dc:title>
  <dc:creator>user</dc:creator>
  <cp:lastModifiedBy>USER</cp:lastModifiedBy>
  <cp:revision>154</cp:revision>
  <dcterms:modified xsi:type="dcterms:W3CDTF">2020-11-20T08:06:16Z</dcterms:modified>
</cp:coreProperties>
</file>