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4"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660"/>
  </p:normalViewPr>
  <p:slideViewPr>
    <p:cSldViewPr>
      <p:cViewPr varScale="1">
        <p:scale>
          <a:sx n="66" d="100"/>
          <a:sy n="66" d="100"/>
        </p:scale>
        <p:origin x="1336"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48"/>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F3C38F2-B1D9-44F5-8AB2-164491FEBE4E}"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180075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91D8C27-4314-44AB-A040-271BBD7D87CE}"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385445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8F99D328-7CA2-446A-BAD6-C07269E64DF2}"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92859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C09D0D-9730-4A1A-86B4-1482F870D31C}"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244913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BAB13438-4D82-4C14-99E2-A6DE579BD130}"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70314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6018EAA-8AF3-4469-A411-B66D5196B696}"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601546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6C50AD5C-71BF-4037-9B63-F2E2771C25BD}"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4070284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8A0D743B-648C-4571-8FD1-B4797D486C6B}"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389869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03636E2-2FCB-45B7-AB29-8BD231082C79}"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176145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06AF3681-BC83-4339-8375-9F8DBC3C92A0}"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53300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92A7E381-AEED-418C-997B-F9FDE8E9A26E}" type="slidenum">
              <a:rPr lang="ru-RU">
                <a:solidFill>
                  <a:srgbClr val="000000"/>
                </a:solidFill>
              </a:rPr>
              <a:pPr/>
              <a:t>‹#›</a:t>
            </a:fld>
            <a:endParaRPr lang="ru-RU">
              <a:solidFill>
                <a:srgbClr val="000000"/>
              </a:solidFill>
            </a:endParaRPr>
          </a:p>
        </p:txBody>
      </p:sp>
    </p:spTree>
    <p:extLst>
      <p:ext uri="{BB962C8B-B14F-4D97-AF65-F5344CB8AC3E}">
        <p14:creationId xmlns:p14="http://schemas.microsoft.com/office/powerpoint/2010/main" val="2210430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99"/>
            </a:gs>
            <a:gs pos="50000">
              <a:schemeClr val="bg1"/>
            </a:gs>
            <a:gs pos="100000">
              <a:srgbClr val="FFFF99"/>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91CB70AA-0583-48EE-947D-D68460C17B79}" type="slidenum">
              <a:rPr lang="ru-RU" smtClean="0">
                <a:solidFill>
                  <a:srgbClr val="000000"/>
                </a:solidFill>
              </a:rPr>
              <a:pPr fontAlgn="base">
                <a:spcBef>
                  <a:spcPct val="0"/>
                </a:spcBef>
                <a:spcAft>
                  <a:spcPct val="0"/>
                </a:spcAft>
              </a:pPr>
              <a:t>‹#›</a:t>
            </a:fld>
            <a:endParaRPr lang="ru-RU" smtClean="0">
              <a:solidFill>
                <a:srgbClr val="000000"/>
              </a:solidFill>
            </a:endParaRPr>
          </a:p>
        </p:txBody>
      </p:sp>
    </p:spTree>
    <p:extLst>
      <p:ext uri="{BB962C8B-B14F-4D97-AF65-F5344CB8AC3E}">
        <p14:creationId xmlns:p14="http://schemas.microsoft.com/office/powerpoint/2010/main" val="10736396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520" y="332656"/>
            <a:ext cx="8568952" cy="5832648"/>
          </a:xfrm>
          <a:ln w="76200" cmpd="tri">
            <a:solidFill>
              <a:srgbClr val="FF9900"/>
            </a:solidFill>
            <a:miter lim="800000"/>
            <a:headEnd/>
            <a:tailEnd/>
          </a:ln>
        </p:spPr>
        <p:txBody>
          <a:bodyPr/>
          <a:lstStyle/>
          <a:p>
            <a:r>
              <a:rPr lang="ru-RU" sz="1800" dirty="0" smtClean="0"/>
              <a:t/>
            </a:r>
            <a:br>
              <a:rPr lang="ru-RU" sz="1800" dirty="0" smtClean="0"/>
            </a:br>
            <a:r>
              <a:rPr lang="ru-RU" sz="1800" dirty="0" smtClean="0"/>
              <a:t/>
            </a:r>
            <a:br>
              <a:rPr lang="ru-RU" sz="1800" dirty="0" smtClean="0"/>
            </a:br>
            <a:r>
              <a:rPr lang="ru-RU" sz="1800" dirty="0" smtClean="0"/>
              <a:t/>
            </a:r>
            <a:br>
              <a:rPr lang="ru-RU" sz="1800" dirty="0" smtClean="0"/>
            </a:br>
            <a:r>
              <a:rPr lang="ru-RU" sz="1800" dirty="0" smtClean="0">
                <a:solidFill>
                  <a:srgbClr val="FF0000"/>
                </a:solidFill>
              </a:rPr>
              <a:t/>
            </a:r>
            <a:br>
              <a:rPr lang="ru-RU" sz="1800" dirty="0" smtClean="0">
                <a:solidFill>
                  <a:srgbClr val="FF0000"/>
                </a:solidFill>
              </a:rPr>
            </a:br>
            <a:r>
              <a:rPr lang="ru-RU" sz="1800" b="1" dirty="0">
                <a:solidFill>
                  <a:srgbClr val="FF0000"/>
                </a:solidFill>
              </a:rPr>
              <a:t>ҚҰРМЕТТІ АТА-АНАЛАР! </a:t>
            </a:r>
            <a:r>
              <a:rPr lang="ru-RU" sz="1800" b="1" dirty="0" smtClean="0">
                <a:solidFill>
                  <a:srgbClr val="FF0000"/>
                </a:solidFill>
              </a:rPr>
              <a:t/>
            </a:r>
            <a:br>
              <a:rPr lang="ru-RU" sz="1800" b="1" dirty="0" smtClean="0">
                <a:solidFill>
                  <a:srgbClr val="FF0000"/>
                </a:solidFill>
              </a:rPr>
            </a:br>
            <a:r>
              <a:rPr lang="ru-RU" sz="1800" dirty="0" smtClean="0">
                <a:solidFill>
                  <a:schemeClr val="tx1"/>
                </a:solidFill>
              </a:rPr>
              <a:t>Карантин </a:t>
            </a:r>
            <a:r>
              <a:rPr lang="ru-RU" sz="1800" dirty="0" err="1">
                <a:solidFill>
                  <a:schemeClr val="tx1"/>
                </a:solidFill>
              </a:rPr>
              <a:t>кезінде</a:t>
            </a:r>
            <a:r>
              <a:rPr lang="ru-RU" sz="1800" dirty="0">
                <a:solidFill>
                  <a:schemeClr val="tx1"/>
                </a:solidFill>
              </a:rPr>
              <a:t> </a:t>
            </a:r>
            <a:r>
              <a:rPr lang="ru-RU" sz="1800" dirty="0" err="1">
                <a:solidFill>
                  <a:schemeClr val="tx1"/>
                </a:solidFill>
              </a:rPr>
              <a:t>үйде</a:t>
            </a:r>
            <a:r>
              <a:rPr lang="ru-RU" sz="1800" dirty="0">
                <a:solidFill>
                  <a:schemeClr val="tx1"/>
                </a:solidFill>
              </a:rPr>
              <a:t> </a:t>
            </a:r>
            <a:r>
              <a:rPr lang="ru-RU" sz="1800" dirty="0" err="1">
                <a:solidFill>
                  <a:schemeClr val="tx1"/>
                </a:solidFill>
              </a:rPr>
              <a:t>отыру</a:t>
            </a:r>
            <a:r>
              <a:rPr lang="ru-RU" sz="1800" dirty="0">
                <a:solidFill>
                  <a:schemeClr val="tx1"/>
                </a:solidFill>
              </a:rPr>
              <a:t> </a:t>
            </a:r>
            <a:r>
              <a:rPr lang="ru-RU" sz="1800" dirty="0" err="1">
                <a:solidFill>
                  <a:schemeClr val="tx1"/>
                </a:solidFill>
              </a:rPr>
              <a:t>және</a:t>
            </a:r>
            <a:r>
              <a:rPr lang="ru-RU" sz="1800" dirty="0">
                <a:solidFill>
                  <a:schemeClr val="tx1"/>
                </a:solidFill>
              </a:rPr>
              <a:t> </a:t>
            </a:r>
            <a:r>
              <a:rPr lang="ru-RU" sz="1800" dirty="0" err="1">
                <a:solidFill>
                  <a:schemeClr val="tx1"/>
                </a:solidFill>
              </a:rPr>
              <a:t>биліктің</a:t>
            </a:r>
            <a:r>
              <a:rPr lang="ru-RU" sz="1800" dirty="0">
                <a:solidFill>
                  <a:schemeClr val="tx1"/>
                </a:solidFill>
              </a:rPr>
              <a:t> </a:t>
            </a:r>
            <a:r>
              <a:rPr lang="ru-RU" sz="1800" dirty="0" err="1">
                <a:solidFill>
                  <a:schemeClr val="tx1"/>
                </a:solidFill>
              </a:rPr>
              <a:t>талабын</a:t>
            </a:r>
            <a:r>
              <a:rPr lang="ru-RU" sz="1800" dirty="0">
                <a:solidFill>
                  <a:schemeClr val="tx1"/>
                </a:solidFill>
              </a:rPr>
              <a:t> </a:t>
            </a:r>
            <a:r>
              <a:rPr lang="ru-RU" sz="1800" dirty="0" err="1">
                <a:solidFill>
                  <a:schemeClr val="tx1"/>
                </a:solidFill>
              </a:rPr>
              <a:t>орындау</a:t>
            </a:r>
            <a:r>
              <a:rPr lang="ru-RU" sz="1800" dirty="0">
                <a:solidFill>
                  <a:schemeClr val="tx1"/>
                </a:solidFill>
              </a:rPr>
              <a:t> </a:t>
            </a:r>
            <a:r>
              <a:rPr lang="ru-RU" sz="1800" dirty="0" err="1">
                <a:solidFill>
                  <a:schemeClr val="tx1"/>
                </a:solidFill>
              </a:rPr>
              <a:t>маңызды</a:t>
            </a:r>
            <a:r>
              <a:rPr lang="ru-RU" sz="1800" dirty="0">
                <a:solidFill>
                  <a:schemeClr val="tx1"/>
                </a:solidFill>
              </a:rPr>
              <a:t> </a:t>
            </a:r>
            <a:r>
              <a:rPr lang="ru-RU" sz="1800" dirty="0" err="1">
                <a:solidFill>
                  <a:schemeClr val="tx1"/>
                </a:solidFill>
              </a:rPr>
              <a:t>екенін</a:t>
            </a:r>
            <a:r>
              <a:rPr lang="ru-RU" sz="1800" dirty="0">
                <a:solidFill>
                  <a:schemeClr val="tx1"/>
                </a:solidFill>
              </a:rPr>
              <a:t> </a:t>
            </a:r>
            <a:r>
              <a:rPr lang="ru-RU" sz="1800" dirty="0" err="1">
                <a:solidFill>
                  <a:schemeClr val="tx1"/>
                </a:solidFill>
              </a:rPr>
              <a:t>тағы</a:t>
            </a:r>
            <a:r>
              <a:rPr lang="ru-RU" sz="1800" dirty="0">
                <a:solidFill>
                  <a:schemeClr val="tx1"/>
                </a:solidFill>
              </a:rPr>
              <a:t> да </a:t>
            </a:r>
            <a:r>
              <a:rPr lang="ru-RU" sz="1800" dirty="0" err="1">
                <a:solidFill>
                  <a:schemeClr val="tx1"/>
                </a:solidFill>
              </a:rPr>
              <a:t>еске</a:t>
            </a:r>
            <a:r>
              <a:rPr lang="ru-RU" sz="1800" dirty="0">
                <a:solidFill>
                  <a:schemeClr val="tx1"/>
                </a:solidFill>
              </a:rPr>
              <a:t> </a:t>
            </a:r>
            <a:r>
              <a:rPr lang="ru-RU" sz="1800" dirty="0" err="1">
                <a:solidFill>
                  <a:schemeClr val="tx1"/>
                </a:solidFill>
              </a:rPr>
              <a:t>салғым</a:t>
            </a:r>
            <a:r>
              <a:rPr lang="ru-RU" sz="1800" dirty="0">
                <a:solidFill>
                  <a:schemeClr val="tx1"/>
                </a:solidFill>
              </a:rPr>
              <a:t> </a:t>
            </a:r>
            <a:r>
              <a:rPr lang="ru-RU" sz="1800" dirty="0" err="1">
                <a:solidFill>
                  <a:schemeClr val="tx1"/>
                </a:solidFill>
              </a:rPr>
              <a:t>келеді</a:t>
            </a:r>
            <a:r>
              <a:rPr lang="ru-RU" sz="1800" dirty="0" smtClean="0">
                <a:solidFill>
                  <a:schemeClr val="tx1"/>
                </a:solidFill>
              </a:rPr>
              <a:t>. </a:t>
            </a:r>
            <a:r>
              <a:rPr lang="ru-RU" sz="1800" dirty="0" err="1"/>
              <a:t>Әрине</a:t>
            </a:r>
            <a:r>
              <a:rPr lang="ru-RU" sz="1800" dirty="0"/>
              <a:t>, </a:t>
            </a:r>
            <a:r>
              <a:rPr lang="ru-RU" sz="1800" dirty="0" err="1"/>
              <a:t>көптеген</a:t>
            </a:r>
            <a:r>
              <a:rPr lang="ru-RU" sz="1800" dirty="0"/>
              <a:t> </a:t>
            </a:r>
            <a:r>
              <a:rPr lang="ru-RU" sz="1800" dirty="0" err="1"/>
              <a:t>адамдар</a:t>
            </a:r>
            <a:r>
              <a:rPr lang="ru-RU" sz="1800" dirty="0"/>
              <a:t> </a:t>
            </a:r>
            <a:r>
              <a:rPr lang="ru-RU" sz="1800" dirty="0" err="1"/>
              <a:t>әлеуметтік</a:t>
            </a:r>
            <a:r>
              <a:rPr lang="ru-RU" sz="1800" dirty="0"/>
              <a:t> </a:t>
            </a:r>
            <a:r>
              <a:rPr lang="ru-RU" sz="1800" dirty="0" err="1"/>
              <a:t>жауапкершіліктің</a:t>
            </a:r>
            <a:r>
              <a:rPr lang="ru-RU" sz="1800" dirty="0"/>
              <a:t> </a:t>
            </a:r>
            <a:r>
              <a:rPr lang="ru-RU" sz="1800" dirty="0" err="1"/>
              <a:t>өте</a:t>
            </a:r>
            <a:r>
              <a:rPr lang="ru-RU" sz="1800" dirty="0"/>
              <a:t> </a:t>
            </a:r>
            <a:r>
              <a:rPr lang="ru-RU" sz="1800" dirty="0" err="1"/>
              <a:t>жоғары</a:t>
            </a:r>
            <a:r>
              <a:rPr lang="ru-RU" sz="1800" dirty="0"/>
              <a:t> </a:t>
            </a:r>
            <a:r>
              <a:rPr lang="ru-RU" sz="1800" dirty="0" err="1"/>
              <a:t>деңгейіне</a:t>
            </a:r>
            <a:r>
              <a:rPr lang="ru-RU" sz="1800" dirty="0"/>
              <a:t> </a:t>
            </a:r>
            <a:r>
              <a:rPr lang="ru-RU" sz="1800" dirty="0" err="1"/>
              <a:t>ие</a:t>
            </a:r>
            <a:r>
              <a:rPr lang="ru-RU" sz="1800" dirty="0"/>
              <a:t> </a:t>
            </a:r>
            <a:r>
              <a:rPr lang="ru-RU" sz="1800" dirty="0" err="1"/>
              <a:t>және</a:t>
            </a:r>
            <a:r>
              <a:rPr lang="ru-RU" sz="1800" dirty="0"/>
              <a:t> </a:t>
            </a:r>
            <a:r>
              <a:rPr lang="ru-RU" sz="1800" dirty="0" err="1"/>
              <a:t>олар</a:t>
            </a:r>
            <a:r>
              <a:rPr lang="ru-RU" sz="1800" dirty="0"/>
              <a:t> </a:t>
            </a:r>
            <a:r>
              <a:rPr lang="ru-RU" sz="1800" dirty="0" err="1"/>
              <a:t>өздігінен</a:t>
            </a:r>
            <a:r>
              <a:rPr lang="ru-RU" sz="1800" dirty="0"/>
              <a:t> </a:t>
            </a:r>
            <a:r>
              <a:rPr lang="ru-RU" sz="1800" dirty="0" err="1"/>
              <a:t>оқшауланады</a:t>
            </a:r>
            <a:r>
              <a:rPr lang="ru-RU" sz="1800" dirty="0"/>
              <a:t>, </a:t>
            </a:r>
            <a:r>
              <a:rPr lang="ru-RU" sz="1800" dirty="0" err="1"/>
              <a:t>бірақ</a:t>
            </a:r>
            <a:r>
              <a:rPr lang="ru-RU" sz="1800" dirty="0"/>
              <a:t> </a:t>
            </a:r>
            <a:r>
              <a:rPr lang="ru-RU" sz="1800" dirty="0" err="1"/>
              <a:t>басқалары</a:t>
            </a:r>
            <a:r>
              <a:rPr lang="ru-RU" sz="1800" dirty="0"/>
              <a:t> </a:t>
            </a:r>
            <a:r>
              <a:rPr lang="ru-RU" sz="1800" dirty="0" err="1"/>
              <a:t>әлі</a:t>
            </a:r>
            <a:r>
              <a:rPr lang="ru-RU" sz="1800" dirty="0"/>
              <a:t> де </a:t>
            </a:r>
            <a:r>
              <a:rPr lang="ru-RU" sz="1800" dirty="0" err="1"/>
              <a:t>мұның</a:t>
            </a:r>
            <a:r>
              <a:rPr lang="ru-RU" sz="1800" dirty="0"/>
              <a:t> </a:t>
            </a:r>
            <a:r>
              <a:rPr lang="ru-RU" sz="1800" dirty="0" err="1"/>
              <a:t>бәрі</a:t>
            </a:r>
            <a:r>
              <a:rPr lang="ru-RU" sz="1800" dirty="0"/>
              <a:t> </a:t>
            </a:r>
            <a:r>
              <a:rPr lang="ru-RU" sz="1800" dirty="0" err="1"/>
              <a:t>маңызды</a:t>
            </a:r>
            <a:r>
              <a:rPr lang="ru-RU" sz="1800" dirty="0"/>
              <a:t> </a:t>
            </a:r>
            <a:r>
              <a:rPr lang="ru-RU" sz="1800" dirty="0" err="1"/>
              <a:t>емес</a:t>
            </a:r>
            <a:r>
              <a:rPr lang="ru-RU" sz="1800" dirty="0"/>
              <a:t> </a:t>
            </a:r>
            <a:r>
              <a:rPr lang="ru-RU" sz="1800" dirty="0" err="1"/>
              <a:t>деп</a:t>
            </a:r>
            <a:r>
              <a:rPr lang="ru-RU" sz="1800" dirty="0"/>
              <a:t> </a:t>
            </a:r>
            <a:r>
              <a:rPr lang="ru-RU" sz="1800" dirty="0" err="1"/>
              <a:t>санайды</a:t>
            </a:r>
            <a:r>
              <a:rPr lang="ru-RU" sz="1800" dirty="0"/>
              <a:t>. </a:t>
            </a:r>
            <a:r>
              <a:rPr lang="ru-RU" sz="1800" dirty="0" err="1"/>
              <a:t>Тыныштықты</a:t>
            </a:r>
            <a:r>
              <a:rPr lang="ru-RU" sz="1800" dirty="0"/>
              <a:t>, </a:t>
            </a:r>
            <a:r>
              <a:rPr lang="ru-RU" sz="1800" dirty="0" err="1"/>
              <a:t>эмоционалды</a:t>
            </a:r>
            <a:r>
              <a:rPr lang="ru-RU" sz="1800" dirty="0"/>
              <a:t> тепе-</a:t>
            </a:r>
            <a:r>
              <a:rPr lang="ru-RU" sz="1800" dirty="0" err="1"/>
              <a:t>теңдікті</a:t>
            </a:r>
            <a:r>
              <a:rPr lang="ru-RU" sz="1800" dirty="0"/>
              <a:t> </a:t>
            </a:r>
            <a:r>
              <a:rPr lang="ru-RU" sz="1800" dirty="0" err="1"/>
              <a:t>сақтау</a:t>
            </a:r>
            <a:r>
              <a:rPr lang="ru-RU" sz="1800" dirty="0"/>
              <a:t> </a:t>
            </a:r>
            <a:r>
              <a:rPr lang="ru-RU" sz="1800" dirty="0" err="1"/>
              <a:t>керек</a:t>
            </a:r>
            <a:r>
              <a:rPr lang="ru-RU" sz="1800" dirty="0"/>
              <a:t> </a:t>
            </a:r>
            <a:r>
              <a:rPr lang="ru-RU" sz="1800" dirty="0" err="1"/>
              <a:t>және</a:t>
            </a:r>
            <a:r>
              <a:rPr lang="ru-RU" sz="1800" dirty="0"/>
              <a:t> </a:t>
            </a:r>
            <a:r>
              <a:rPr lang="ru-RU" sz="1800" dirty="0" err="1"/>
              <a:t>дүрбелеңді</a:t>
            </a:r>
            <a:r>
              <a:rPr lang="ru-RU" sz="1800" dirty="0"/>
              <a:t> </a:t>
            </a:r>
            <a:r>
              <a:rPr lang="ru-RU" sz="1800" dirty="0" err="1"/>
              <a:t>мүмкіндігінше</a:t>
            </a:r>
            <a:r>
              <a:rPr lang="ru-RU" sz="1800" dirty="0"/>
              <a:t> </a:t>
            </a:r>
            <a:r>
              <a:rPr lang="ru-RU" sz="1800" dirty="0" err="1"/>
              <a:t>болдырмау</a:t>
            </a:r>
            <a:r>
              <a:rPr lang="ru-RU" sz="1800" dirty="0"/>
              <a:t> </a:t>
            </a:r>
            <a:r>
              <a:rPr lang="ru-RU" sz="1800" dirty="0" err="1"/>
              <a:t>керек</a:t>
            </a:r>
            <a:r>
              <a:rPr lang="ru-RU" sz="1800" dirty="0" smtClean="0"/>
              <a:t>.</a:t>
            </a:r>
            <a:br>
              <a:rPr lang="ru-RU" sz="1800" dirty="0" smtClean="0"/>
            </a:br>
            <a:r>
              <a:rPr lang="ru-RU" sz="1800" dirty="0" smtClean="0"/>
              <a:t> </a:t>
            </a:r>
            <a:r>
              <a:rPr lang="ru-RU" sz="1800" dirty="0" err="1"/>
              <a:t>Біз</a:t>
            </a:r>
            <a:r>
              <a:rPr lang="ru-RU" sz="1800" dirty="0"/>
              <a:t> </a:t>
            </a:r>
            <a:r>
              <a:rPr lang="ru-RU" sz="1800" dirty="0" err="1"/>
              <a:t>тыныштықты</a:t>
            </a:r>
            <a:r>
              <a:rPr lang="ru-RU" sz="1800" dirty="0"/>
              <a:t> </a:t>
            </a:r>
            <a:r>
              <a:rPr lang="ru-RU" sz="1800" dirty="0" err="1"/>
              <a:t>сақтаймыз</a:t>
            </a:r>
            <a:r>
              <a:rPr lang="ru-RU" sz="1800" dirty="0"/>
              <a:t>, </a:t>
            </a:r>
            <a:r>
              <a:rPr lang="ru-RU" sz="1800" dirty="0" err="1"/>
              <a:t>үрейленбейміз</a:t>
            </a:r>
            <a:r>
              <a:rPr lang="ru-RU" sz="1800" dirty="0"/>
              <a:t> </a:t>
            </a:r>
            <a:r>
              <a:rPr lang="ru-RU" sz="1800" dirty="0" err="1"/>
              <a:t>және</a:t>
            </a:r>
            <a:r>
              <a:rPr lang="ru-RU" sz="1800" dirty="0"/>
              <a:t> </a:t>
            </a:r>
            <a:r>
              <a:rPr lang="ru-RU" sz="1800" dirty="0" err="1"/>
              <a:t>ләззат</a:t>
            </a:r>
            <a:r>
              <a:rPr lang="ru-RU" sz="1800" dirty="0"/>
              <a:t> </a:t>
            </a:r>
            <a:r>
              <a:rPr lang="ru-RU" sz="1800" dirty="0" err="1"/>
              <a:t>әкелетін</a:t>
            </a:r>
            <a:r>
              <a:rPr lang="ru-RU" sz="1800" dirty="0"/>
              <a:t> </a:t>
            </a:r>
            <a:r>
              <a:rPr lang="ru-RU" sz="1800" dirty="0" err="1"/>
              <a:t>нәрсені</a:t>
            </a:r>
            <a:r>
              <a:rPr lang="ru-RU" sz="1800" dirty="0"/>
              <a:t> </a:t>
            </a:r>
            <a:r>
              <a:rPr lang="ru-RU" sz="1800" dirty="0" err="1"/>
              <a:t>жасауға</a:t>
            </a:r>
            <a:r>
              <a:rPr lang="ru-RU" sz="1800" dirty="0"/>
              <a:t> </a:t>
            </a:r>
            <a:r>
              <a:rPr lang="ru-RU" sz="1800" dirty="0" err="1"/>
              <a:t>тырысамыз</a:t>
            </a:r>
            <a:r>
              <a:rPr lang="ru-RU" sz="1800" dirty="0"/>
              <a:t>. </a:t>
            </a:r>
            <a:r>
              <a:rPr lang="ru-RU" sz="1800" dirty="0" err="1"/>
              <a:t>Пайдалы</a:t>
            </a:r>
            <a:r>
              <a:rPr lang="ru-RU" sz="1800" dirty="0"/>
              <a:t> </a:t>
            </a:r>
            <a:r>
              <a:rPr lang="ru-RU" sz="1800" dirty="0" err="1"/>
              <a:t>сабақтарға</a:t>
            </a:r>
            <a:r>
              <a:rPr lang="ru-RU" sz="1800" dirty="0"/>
              <a:t> </a:t>
            </a:r>
            <a:r>
              <a:rPr lang="ru-RU" sz="1800" dirty="0" err="1"/>
              <a:t>назар</a:t>
            </a:r>
            <a:r>
              <a:rPr lang="ru-RU" sz="1800" dirty="0"/>
              <a:t> </a:t>
            </a:r>
            <a:r>
              <a:rPr lang="ru-RU" sz="1800" dirty="0" err="1"/>
              <a:t>аудару</a:t>
            </a:r>
            <a:r>
              <a:rPr lang="ru-RU" sz="1800" dirty="0"/>
              <a:t> </a:t>
            </a:r>
            <a:r>
              <a:rPr lang="ru-RU" sz="1800" dirty="0" err="1"/>
              <a:t>керек-үстел</a:t>
            </a:r>
            <a:r>
              <a:rPr lang="ru-RU" sz="1800" dirty="0"/>
              <a:t> </a:t>
            </a:r>
            <a:r>
              <a:rPr lang="ru-RU" sz="1800" dirty="0" err="1"/>
              <a:t>ойындары</a:t>
            </a:r>
            <a:r>
              <a:rPr lang="ru-RU" sz="1800" dirty="0"/>
              <a:t>, </a:t>
            </a:r>
            <a:r>
              <a:rPr lang="ru-RU" sz="1800" dirty="0" err="1"/>
              <a:t>жұмбақтар</a:t>
            </a:r>
            <a:r>
              <a:rPr lang="ru-RU" sz="1800" dirty="0"/>
              <a:t>, </a:t>
            </a:r>
            <a:r>
              <a:rPr lang="ru-RU" sz="1800" dirty="0" err="1"/>
              <a:t>жақын</a:t>
            </a:r>
            <a:r>
              <a:rPr lang="ru-RU" sz="1800" dirty="0"/>
              <a:t> </a:t>
            </a:r>
            <a:r>
              <a:rPr lang="ru-RU" sz="1800" dirty="0" err="1"/>
              <a:t>адамдарыңызбен</a:t>
            </a:r>
            <a:r>
              <a:rPr lang="ru-RU" sz="1800" dirty="0"/>
              <a:t> </a:t>
            </a:r>
            <a:r>
              <a:rPr lang="ru-RU" sz="1800" dirty="0" err="1"/>
              <a:t>рухани</a:t>
            </a:r>
            <a:r>
              <a:rPr lang="ru-RU" sz="1800" dirty="0"/>
              <a:t> </a:t>
            </a:r>
            <a:r>
              <a:rPr lang="ru-RU" sz="1800" dirty="0" err="1"/>
              <a:t>әңгімелер</a:t>
            </a:r>
            <a:r>
              <a:rPr lang="ru-RU" sz="1800" dirty="0"/>
              <a:t>, </a:t>
            </a:r>
            <a:r>
              <a:rPr lang="ru-RU" sz="1800" dirty="0" err="1"/>
              <a:t>дәмді</a:t>
            </a:r>
            <a:r>
              <a:rPr lang="ru-RU" sz="1800" dirty="0"/>
              <a:t> </a:t>
            </a:r>
            <a:r>
              <a:rPr lang="ru-RU" sz="1800" dirty="0" err="1"/>
              <a:t>нәрсе</a:t>
            </a:r>
            <a:r>
              <a:rPr lang="ru-RU" sz="1800" dirty="0"/>
              <a:t> </a:t>
            </a:r>
            <a:r>
              <a:rPr lang="ru-RU" sz="1800" dirty="0" err="1"/>
              <a:t>дайындау</a:t>
            </a:r>
            <a:r>
              <a:rPr lang="ru-RU" sz="1800" dirty="0"/>
              <a:t>. </a:t>
            </a:r>
            <a:r>
              <a:rPr lang="ru-RU" sz="1800" dirty="0" err="1"/>
              <a:t>Фильмдерді</a:t>
            </a:r>
            <a:r>
              <a:rPr lang="ru-RU" sz="1800" dirty="0"/>
              <a:t> </a:t>
            </a:r>
            <a:r>
              <a:rPr lang="ru-RU" sz="1800" dirty="0" err="1"/>
              <a:t>мұқият</a:t>
            </a:r>
            <a:r>
              <a:rPr lang="ru-RU" sz="1800" dirty="0"/>
              <a:t> </a:t>
            </a:r>
            <a:r>
              <a:rPr lang="ru-RU" sz="1800" dirty="0" err="1"/>
              <a:t>қарау</a:t>
            </a:r>
            <a:r>
              <a:rPr lang="ru-RU" sz="1800" dirty="0"/>
              <a:t> </a:t>
            </a:r>
            <a:r>
              <a:rPr lang="ru-RU" sz="1800" dirty="0" err="1"/>
              <a:t>керек</a:t>
            </a:r>
            <a:r>
              <a:rPr lang="ru-RU" sz="1800" dirty="0"/>
              <a:t>, </a:t>
            </a:r>
            <a:r>
              <a:rPr lang="ru-RU" sz="1800" dirty="0" err="1"/>
              <a:t>олар</a:t>
            </a:r>
            <a:r>
              <a:rPr lang="ru-RU" sz="1800" dirty="0"/>
              <a:t> </a:t>
            </a:r>
            <a:r>
              <a:rPr lang="ru-RU" sz="1800" dirty="0" err="1"/>
              <a:t>тыныштық</a:t>
            </a:r>
            <a:r>
              <a:rPr lang="ru-RU" sz="1800" dirty="0"/>
              <a:t> </a:t>
            </a:r>
            <a:r>
              <a:rPr lang="ru-RU" sz="1800" dirty="0" err="1"/>
              <a:t>жағдайын</a:t>
            </a:r>
            <a:r>
              <a:rPr lang="ru-RU" sz="1800" dirty="0"/>
              <a:t> </a:t>
            </a:r>
            <a:r>
              <a:rPr lang="ru-RU" sz="1800" dirty="0" err="1"/>
              <a:t>тудыруы</a:t>
            </a:r>
            <a:r>
              <a:rPr lang="ru-RU" sz="1800" dirty="0"/>
              <a:t> </a:t>
            </a:r>
            <a:r>
              <a:rPr lang="ru-RU" sz="1800" dirty="0" err="1"/>
              <a:t>керек</a:t>
            </a:r>
            <a:r>
              <a:rPr lang="ru-RU" sz="1800" dirty="0"/>
              <a:t>. </a:t>
            </a:r>
            <a:r>
              <a:rPr lang="ru-RU" sz="1800" dirty="0" err="1"/>
              <a:t>Біз</a:t>
            </a:r>
            <a:r>
              <a:rPr lang="ru-RU" sz="1800" dirty="0"/>
              <a:t> </a:t>
            </a:r>
            <a:r>
              <a:rPr lang="ru-RU" sz="1800" dirty="0" err="1"/>
              <a:t>бірге</a:t>
            </a:r>
            <a:r>
              <a:rPr lang="ru-RU" sz="1800" dirty="0"/>
              <a:t> </a:t>
            </a:r>
            <a:r>
              <a:rPr lang="ru-RU" sz="1800" dirty="0" err="1"/>
              <a:t>қызықты</a:t>
            </a:r>
            <a:r>
              <a:rPr lang="ru-RU" sz="1800" dirty="0"/>
              <a:t> </a:t>
            </a:r>
            <a:r>
              <a:rPr lang="ru-RU" sz="1800" dirty="0" err="1"/>
              <a:t>кітаптар</a:t>
            </a:r>
            <a:r>
              <a:rPr lang="ru-RU" sz="1800" dirty="0"/>
              <a:t> </a:t>
            </a:r>
            <a:r>
              <a:rPr lang="ru-RU" sz="1800" dirty="0" err="1"/>
              <a:t>оқимыз</a:t>
            </a:r>
            <a:r>
              <a:rPr lang="ru-RU" sz="1800" dirty="0"/>
              <a:t>, </a:t>
            </a:r>
            <a:r>
              <a:rPr lang="ru-RU" sz="1800" dirty="0" err="1"/>
              <a:t>туыстарымен</a:t>
            </a:r>
            <a:r>
              <a:rPr lang="ru-RU" sz="1800" dirty="0"/>
              <a:t> телефон </a:t>
            </a:r>
            <a:r>
              <a:rPr lang="ru-RU" sz="1800" dirty="0" err="1"/>
              <a:t>арқылы</a:t>
            </a:r>
            <a:r>
              <a:rPr lang="ru-RU" sz="1800" dirty="0"/>
              <a:t> </a:t>
            </a:r>
            <a:r>
              <a:rPr lang="ru-RU" sz="1800" dirty="0" err="1"/>
              <a:t>сөйлесеміз</a:t>
            </a:r>
            <a:r>
              <a:rPr lang="ru-RU" sz="1800" dirty="0"/>
              <a:t>". </a:t>
            </a:r>
            <a:r>
              <a:rPr lang="ru-RU" sz="1800" dirty="0" err="1"/>
              <a:t>Ең</a:t>
            </a:r>
            <a:r>
              <a:rPr lang="ru-RU" sz="1800" dirty="0"/>
              <a:t> </a:t>
            </a:r>
            <a:r>
              <a:rPr lang="ru-RU" sz="1800" dirty="0" err="1"/>
              <a:t>қиыны-кезең</a:t>
            </a:r>
            <a:r>
              <a:rPr lang="ru-RU" sz="1800" dirty="0"/>
              <a:t> самоизоляции </a:t>
            </a:r>
            <a:r>
              <a:rPr lang="ru-RU" sz="1800" dirty="0" err="1"/>
              <a:t>ауыстырады</a:t>
            </a:r>
            <a:r>
              <a:rPr lang="ru-RU" sz="1800" dirty="0"/>
              <a:t> </a:t>
            </a:r>
            <a:r>
              <a:rPr lang="ru-RU" sz="1800" dirty="0" err="1"/>
              <a:t>дегенмен</a:t>
            </a:r>
            <a:r>
              <a:rPr lang="ru-RU" sz="1800" dirty="0"/>
              <a:t> </a:t>
            </a:r>
            <a:r>
              <a:rPr lang="ru-RU" sz="1800" dirty="0" err="1"/>
              <a:t>балалар</a:t>
            </a:r>
            <a:r>
              <a:rPr lang="ru-RU" sz="1800" dirty="0"/>
              <a:t>. </a:t>
            </a:r>
            <a:r>
              <a:rPr lang="ru-RU" sz="1800" dirty="0" err="1"/>
              <a:t>Сондықтан</a:t>
            </a:r>
            <a:r>
              <a:rPr lang="ru-RU" sz="1800" dirty="0"/>
              <a:t> </a:t>
            </a:r>
            <a:r>
              <a:rPr lang="ru-RU" sz="1800" dirty="0" err="1"/>
              <a:t>олар</a:t>
            </a:r>
            <a:r>
              <a:rPr lang="ru-RU" sz="1800" dirty="0"/>
              <a:t> </a:t>
            </a:r>
            <a:r>
              <a:rPr lang="ru-RU" sz="1800" dirty="0" err="1"/>
              <a:t>ата-аналарды</a:t>
            </a:r>
            <a:r>
              <a:rPr lang="ru-RU" sz="1800" dirty="0"/>
              <a:t> </a:t>
            </a:r>
            <a:r>
              <a:rPr lang="ru-RU" sz="1800" dirty="0" err="1"/>
              <a:t>олармен</a:t>
            </a:r>
            <a:r>
              <a:rPr lang="ru-RU" sz="1800" dirty="0"/>
              <a:t> </a:t>
            </a:r>
            <a:r>
              <a:rPr lang="ru-RU" sz="1800" dirty="0" err="1"/>
              <a:t>мүмкіндігінше</a:t>
            </a:r>
            <a:r>
              <a:rPr lang="ru-RU" sz="1800" dirty="0"/>
              <a:t> </a:t>
            </a:r>
            <a:r>
              <a:rPr lang="ru-RU" sz="1800" dirty="0" err="1"/>
              <a:t>көп</a:t>
            </a:r>
            <a:r>
              <a:rPr lang="ru-RU" sz="1800" dirty="0"/>
              <a:t> </a:t>
            </a:r>
            <a:r>
              <a:rPr lang="ru-RU" sz="1800" dirty="0" err="1"/>
              <a:t>уақыт</a:t>
            </a:r>
            <a:r>
              <a:rPr lang="ru-RU" sz="1800" dirty="0"/>
              <a:t> </a:t>
            </a:r>
            <a:r>
              <a:rPr lang="ru-RU" sz="1800" dirty="0" err="1"/>
              <a:t>өткізуге</a:t>
            </a:r>
            <a:r>
              <a:rPr lang="ru-RU" sz="1800" dirty="0"/>
              <a:t> </a:t>
            </a:r>
            <a:r>
              <a:rPr lang="ru-RU" sz="1800" dirty="0" err="1" smtClean="0"/>
              <a:t>шақырады</a:t>
            </a:r>
            <a:r>
              <a:rPr lang="ru-RU" sz="1800" dirty="0"/>
              <a:t>.</a:t>
            </a:r>
            <a:br>
              <a:rPr lang="ru-RU" sz="1800" dirty="0"/>
            </a:br>
            <a:r>
              <a:rPr lang="ru-RU" sz="1800" dirty="0" err="1"/>
              <a:t>Сондай-ақ</a:t>
            </a:r>
            <a:r>
              <a:rPr lang="ru-RU" sz="1800" dirty="0"/>
              <a:t>, </a:t>
            </a:r>
            <a:r>
              <a:rPr lang="ru-RU" sz="1800" dirty="0" err="1"/>
              <a:t>ата-аналар</a:t>
            </a:r>
            <a:r>
              <a:rPr lang="ru-RU" sz="1800" dirty="0"/>
              <a:t> </a:t>
            </a:r>
            <a:r>
              <a:rPr lang="ru-RU" sz="1800" dirty="0" err="1"/>
              <a:t>кәмелетке</a:t>
            </a:r>
            <a:r>
              <a:rPr lang="ru-RU" sz="1800" dirty="0"/>
              <a:t> </a:t>
            </a:r>
            <a:r>
              <a:rPr lang="ru-RU" sz="1800" dirty="0" err="1"/>
              <a:t>толмаған</a:t>
            </a:r>
            <a:r>
              <a:rPr lang="ru-RU" sz="1800" dirty="0"/>
              <a:t> </a:t>
            </a:r>
            <a:r>
              <a:rPr lang="ru-RU" sz="1800" dirty="0" err="1"/>
              <a:t>балалар</a:t>
            </a:r>
            <a:r>
              <a:rPr lang="ru-RU" sz="1800" dirty="0"/>
              <a:t> </a:t>
            </a:r>
            <a:r>
              <a:rPr lang="ru-RU" sz="1800" dirty="0" err="1"/>
              <a:t>үшін</a:t>
            </a:r>
            <a:r>
              <a:rPr lang="ru-RU" sz="1800" dirty="0"/>
              <a:t> </a:t>
            </a:r>
            <a:r>
              <a:rPr lang="ru-RU" sz="1800" dirty="0" err="1"/>
              <a:t>әкімшілік</a:t>
            </a:r>
            <a:r>
              <a:rPr lang="ru-RU" sz="1800" dirty="0"/>
              <a:t> </a:t>
            </a:r>
            <a:r>
              <a:rPr lang="ru-RU" sz="1800" dirty="0" err="1"/>
              <a:t>және</a:t>
            </a:r>
            <a:r>
              <a:rPr lang="ru-RU" sz="1800" dirty="0"/>
              <a:t> </a:t>
            </a:r>
            <a:r>
              <a:rPr lang="ru-RU" sz="1800" dirty="0" err="1"/>
              <a:t>қылмыстық</a:t>
            </a:r>
            <a:r>
              <a:rPr lang="ru-RU" sz="1800" dirty="0"/>
              <a:t> </a:t>
            </a:r>
            <a:r>
              <a:rPr lang="ru-RU" sz="1800" dirty="0" err="1"/>
              <a:t>жауапкершілікке</a:t>
            </a:r>
            <a:r>
              <a:rPr lang="ru-RU" sz="1800" dirty="0"/>
              <a:t> </a:t>
            </a:r>
            <a:r>
              <a:rPr lang="ru-RU" sz="1800" dirty="0" err="1"/>
              <a:t>тартылатынын</a:t>
            </a:r>
            <a:r>
              <a:rPr lang="ru-RU" sz="1800" dirty="0"/>
              <a:t> </a:t>
            </a:r>
            <a:r>
              <a:rPr lang="ru-RU" sz="1800" dirty="0" err="1"/>
              <a:t>еске</a:t>
            </a:r>
            <a:r>
              <a:rPr lang="ru-RU" sz="1800" dirty="0"/>
              <a:t> </a:t>
            </a:r>
            <a:r>
              <a:rPr lang="ru-RU" sz="1800" dirty="0" err="1"/>
              <a:t>саламын</a:t>
            </a:r>
            <a:r>
              <a:rPr lang="ru-RU" sz="1800" dirty="0"/>
              <a:t>. </a:t>
            </a:r>
            <a:r>
              <a:rPr lang="ru-RU" sz="1800" dirty="0" err="1"/>
              <a:t>Денсаулық</a:t>
            </a:r>
            <a:r>
              <a:rPr lang="ru-RU" sz="1800" dirty="0"/>
              <a:t>! </a:t>
            </a:r>
            <a:r>
              <a:rPr lang="ru-RU" sz="1800" dirty="0" err="1"/>
              <a:t>Шыдамдылық</a:t>
            </a:r>
            <a:r>
              <a:rPr lang="ru-RU" sz="1800" dirty="0"/>
              <a:t>! </a:t>
            </a:r>
            <a:r>
              <a:rPr lang="ru-RU" sz="1800" dirty="0" err="1"/>
              <a:t>Сізге</a:t>
            </a:r>
            <a:r>
              <a:rPr lang="ru-RU" sz="1800" dirty="0"/>
              <a:t> </a:t>
            </a:r>
            <a:r>
              <a:rPr lang="ru-RU" sz="1800" dirty="0" err="1"/>
              <a:t>амандық</a:t>
            </a:r>
            <a:r>
              <a:rPr lang="ru-RU" sz="1800" dirty="0"/>
              <a:t>!!! </a:t>
            </a:r>
            <a:r>
              <a:rPr lang="ru-RU" sz="1800" dirty="0" err="1"/>
              <a:t>Өзіңізді</a:t>
            </a:r>
            <a:r>
              <a:rPr lang="ru-RU" sz="1800" dirty="0"/>
              <a:t> </a:t>
            </a:r>
            <a:r>
              <a:rPr lang="ru-RU" sz="1800" dirty="0" err="1"/>
              <a:t>және</a:t>
            </a:r>
            <a:r>
              <a:rPr lang="ru-RU" sz="1800" dirty="0"/>
              <a:t> </a:t>
            </a:r>
            <a:r>
              <a:rPr lang="ru-RU" sz="1800" dirty="0" err="1"/>
              <a:t>жақындарыңызды</a:t>
            </a:r>
            <a:r>
              <a:rPr lang="ru-RU" sz="1800" dirty="0"/>
              <a:t> </a:t>
            </a:r>
            <a:r>
              <a:rPr lang="ru-RU" sz="1800" dirty="0" err="1"/>
              <a:t>қорғаңыз</a:t>
            </a:r>
            <a:r>
              <a:rPr lang="ru-RU" sz="1800" dirty="0"/>
              <a:t>!</a:t>
            </a:r>
            <a:r>
              <a:rPr lang="ru-RU" sz="1800" b="1" dirty="0" smtClean="0"/>
              <a:t/>
            </a:r>
            <a:br>
              <a:rPr lang="ru-RU" sz="1800" b="1" dirty="0" smtClean="0"/>
            </a:br>
            <a:r>
              <a:rPr lang="ru-RU" sz="1600" dirty="0" smtClean="0"/>
              <a:t/>
            </a:r>
            <a:br>
              <a:rPr lang="ru-RU" sz="1600" dirty="0" smtClean="0"/>
            </a:br>
            <a:r>
              <a:rPr lang="ru-RU" sz="1600" dirty="0" smtClean="0"/>
              <a:t>-  </a:t>
            </a:r>
            <a:r>
              <a:rPr lang="ru-RU" sz="1800" dirty="0" smtClean="0"/>
              <a:t/>
            </a:r>
            <a:br>
              <a:rPr lang="ru-RU" sz="1800" dirty="0" smtClean="0"/>
            </a:br>
            <a:endParaRPr lang="ru-RU" sz="1800" i="1" dirty="0"/>
          </a:p>
        </p:txBody>
      </p:sp>
      <p:sp>
        <p:nvSpPr>
          <p:cNvPr id="7" name="Нижний колонтитул 4"/>
          <p:cNvSpPr>
            <a:spLocks noGrp="1"/>
          </p:cNvSpPr>
          <p:nvPr>
            <p:ph type="ftr" sz="quarter" idx="11"/>
          </p:nvPr>
        </p:nvSpPr>
        <p:spPr>
          <a:xfrm>
            <a:off x="1331640" y="6137920"/>
            <a:ext cx="6408712" cy="720080"/>
          </a:xfrm>
        </p:spPr>
        <p:txBody>
          <a:bodyPr/>
          <a:lstStyle/>
          <a:p>
            <a:r>
              <a:rPr lang="ru-RU" b="1" i="1" dirty="0" err="1">
                <a:solidFill>
                  <a:schemeClr val="accent2">
                    <a:lumMod val="75000"/>
                  </a:schemeClr>
                </a:solidFill>
              </a:rPr>
              <a:t>Степногорск</a:t>
            </a:r>
            <a:r>
              <a:rPr lang="ru-RU" b="1" i="1" dirty="0">
                <a:solidFill>
                  <a:schemeClr val="accent2">
                    <a:lumMod val="75000"/>
                  </a:schemeClr>
                </a:solidFill>
              </a:rPr>
              <a:t> қ. ИТК </a:t>
            </a:r>
            <a:r>
              <a:rPr lang="ru-RU" b="1" i="1">
                <a:solidFill>
                  <a:schemeClr val="accent2">
                    <a:lumMod val="75000"/>
                  </a:schemeClr>
                </a:solidFill>
              </a:rPr>
              <a:t>МКҚК </a:t>
            </a:r>
            <a:r>
              <a:rPr lang="ru-RU" b="1" i="1" smtClean="0">
                <a:solidFill>
                  <a:schemeClr val="accent2">
                    <a:lumMod val="75000"/>
                  </a:schemeClr>
                </a:solidFill>
              </a:rPr>
              <a:t>педагог-</a:t>
            </a:r>
            <a:r>
              <a:rPr lang="ru-RU" b="1" i="1" dirty="0" err="1" smtClean="0">
                <a:solidFill>
                  <a:schemeClr val="accent2">
                    <a:lumMod val="75000"/>
                  </a:schemeClr>
                </a:solidFill>
              </a:rPr>
              <a:t>психологы</a:t>
            </a:r>
            <a:r>
              <a:rPr lang="ru-RU" b="1" i="1" dirty="0" smtClean="0">
                <a:solidFill>
                  <a:schemeClr val="accent2">
                    <a:lumMod val="75000"/>
                  </a:schemeClr>
                </a:solidFill>
              </a:rPr>
              <a:t> Бабенко </a:t>
            </a:r>
            <a:r>
              <a:rPr lang="ru-RU" b="1" i="1" dirty="0">
                <a:solidFill>
                  <a:schemeClr val="accent2">
                    <a:lumMod val="75000"/>
                  </a:schemeClr>
                </a:solidFill>
              </a:rPr>
              <a:t>О.</a:t>
            </a:r>
            <a:endParaRPr lang="ru-RU" b="1" i="1" dirty="0">
              <a:solidFill>
                <a:schemeClr val="accent2">
                  <a:lumMod val="75000"/>
                </a:schemeClr>
              </a:solidFill>
            </a:endParaRPr>
          </a:p>
        </p:txBody>
      </p:sp>
    </p:spTree>
    <p:extLst>
      <p:ext uri="{BB962C8B-B14F-4D97-AF65-F5344CB8AC3E}">
        <p14:creationId xmlns:p14="http://schemas.microsoft.com/office/powerpoint/2010/main" val="2336790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1521</TotalTime>
  <Words>9</Words>
  <Application>Microsoft Office PowerPoint</Application>
  <PresentationFormat>Экран (4:3)</PresentationFormat>
  <Paragraphs>2</Paragraphs>
  <Slides>1</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vt:i4>
      </vt:variant>
    </vt:vector>
  </HeadingPairs>
  <TitlesOfParts>
    <vt:vector size="3" baseType="lpstr">
      <vt:lpstr>Arial</vt:lpstr>
      <vt:lpstr>1_Оформление по умолчанию</vt:lpstr>
      <vt:lpstr>    ҚҰРМЕТТІ АТА-АНАЛАР!  Карантин кезінде үйде отыру және биліктің талабын орындау маңызды екенін тағы да еске салғым келеді. Әрине, көптеген адамдар әлеуметтік жауапкершіліктің өте жоғары деңгейіне ие және олар өздігінен оқшауланады, бірақ басқалары әлі де мұның бәрі маңызды емес деп санайды. Тыныштықты, эмоционалды тепе-теңдікті сақтау керек және дүрбелеңді мүмкіндігінше болдырмау керек.  Біз тыныштықты сақтаймыз, үрейленбейміз және ләззат әкелетін нәрсені жасауға тырысамыз. Пайдалы сабақтарға назар аудару керек-үстел ойындары, жұмбақтар, жақын адамдарыңызбен рухани әңгімелер, дәмді нәрсе дайындау. Фильмдерді мұқият қарау керек, олар тыныштық жағдайын тудыруы керек. Біз бірге қызықты кітаптар оқимыз, туыстарымен телефон арқылы сөйлесеміз". Ең қиыны-кезең самоизоляции ауыстырады дегенмен балалар. Сондықтан олар ата-аналарды олармен мүмкіндігінше көп уақыт өткізуге шақырады. Сондай-ақ, ата-аналар кәмелетке толмаған балалар үшін әкімшілік және қылмыстық жауапкершілікке тартылатынын еске саламын. Денсаулық! Шыдамдылық! Сізге амандық!!! Өзіңізді және жақындарыңызды қорғаңыз!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ПРОФИЛАКТИКА БЕЗНАДЗОРНОСТИ ПРАВОНАРУШЕНИЙ НЕСОВЕРШЕННОЛЕТНИХ В ОБРАЗОВАТЕЛЬНЫХ УЧРЕЖДЕНИЯХ</dc:title>
  <dc:creator>user</dc:creator>
  <cp:lastModifiedBy>USER</cp:lastModifiedBy>
  <cp:revision>158</cp:revision>
  <dcterms:modified xsi:type="dcterms:W3CDTF">2020-11-20T07:22:36Z</dcterms:modified>
</cp:coreProperties>
</file>