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4" d="100"/>
          <a:sy n="64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38F2-B1D9-44F5-8AB2-164491FEBE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0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8C27-4314-44AB-A040-271BBD7D87C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4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D328-7CA2-446A-BAD6-C07269E64D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59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09D0D-9730-4A1A-86B4-1482F870D3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9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3438-4D82-4C14-99E2-A6DE579BD1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14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8EAA-8AF3-4469-A411-B66D5196B6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54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AD5C-71BF-4037-9B63-F2E2771C25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2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743B-648C-4571-8FD1-B4797D486C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69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36E2-2FCB-45B7-AB29-8BD231082C7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5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F3681-BC83-4339-8375-9F8DBC3C92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0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E381-AEED-418C-997B-F9FDE8E9A2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4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CB70AA-0583-48EE-947D-D68460C17B7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6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32656"/>
            <a:ext cx="8568952" cy="5832648"/>
          </a:xfrm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УВАЖАЕМЫЕ РОДИТЕЛИ!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Еще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раз хочется напомнить о том, что  в период карантина важно сидеть дома и выполнять требование властей. </a:t>
            </a:r>
            <a:br>
              <a:rPr lang="ru-RU" sz="1800" dirty="0" smtClean="0"/>
            </a:br>
            <a:r>
              <a:rPr lang="ru-RU" sz="1800" dirty="0" smtClean="0"/>
              <a:t>Конечно же, у многих очень высокий уровень социальной ответственности, и они самостоятельно изолируются, но есть и другие которые по- прежнему считают, что все это не серьезно.</a:t>
            </a:r>
            <a:br>
              <a:rPr lang="ru-RU" sz="1800" dirty="0" smtClean="0"/>
            </a:br>
            <a:r>
              <a:rPr lang="ru-RU" sz="1800" dirty="0" smtClean="0"/>
              <a:t>Нужно сохранять спокойствие, эмоциональное равновесие и максимально исключить панику.</a:t>
            </a:r>
            <a:br>
              <a:rPr lang="ru-RU" sz="1800" dirty="0" smtClean="0"/>
            </a:br>
            <a:r>
              <a:rPr lang="ru-RU" sz="1800" dirty="0" smtClean="0"/>
              <a:t> Соблюдаем спокойствие, не впадаем в панику и стараемся заниматься тем, что приносит удовольствие. </a:t>
            </a:r>
            <a:r>
              <a:rPr lang="ru-RU" sz="1800" dirty="0" smtClean="0"/>
              <a:t>Нужно </a:t>
            </a:r>
            <a:r>
              <a:rPr lang="ru-RU" sz="1800" dirty="0" smtClean="0"/>
              <a:t>сконцентрироваться на полезных занятиях - настольные игры, </a:t>
            </a:r>
            <a:r>
              <a:rPr lang="ru-RU" sz="1800" dirty="0" err="1" smtClean="0"/>
              <a:t>пазлы</a:t>
            </a:r>
            <a:r>
              <a:rPr lang="ru-RU" sz="1800" dirty="0" smtClean="0"/>
              <a:t>, душевные разговоры с близкими, приготовить что-нибудь вкусное. Выбирать фильмы для просмотра нужно очень внимательно, они должны вызывать состояние спокойствия. Вместе читаем интересные книги, говорим по телефону с родственниками".</a:t>
            </a:r>
            <a:br>
              <a:rPr lang="ru-RU" sz="1800" dirty="0" smtClean="0"/>
            </a:br>
            <a:r>
              <a:rPr lang="ru-RU" sz="1800" dirty="0" smtClean="0"/>
              <a:t>Труднее всего период самоизоляции переносят всё-таки дети. Поэтому призывают родителей проводить с ними как можно больше времени</a:t>
            </a:r>
            <a:br>
              <a:rPr lang="ru-RU" sz="1800" dirty="0" smtClean="0"/>
            </a:br>
            <a:r>
              <a:rPr lang="ru-RU" sz="1800" dirty="0" smtClean="0"/>
              <a:t>А также напоминаю, что родители несут административную и уголовную ответственность за несовершеннолетних детей. </a:t>
            </a:r>
            <a:br>
              <a:rPr lang="ru-RU" sz="1800" dirty="0" smtClean="0"/>
            </a:br>
            <a:r>
              <a:rPr lang="ru-RU" sz="1800" dirty="0" smtClean="0"/>
              <a:t>ЗДОРОВЬЯ! ТЕРПЕНИЯ! Благополучия ВАМ!!!</a:t>
            </a:r>
            <a:br>
              <a:rPr lang="ru-RU" sz="1800" dirty="0" smtClean="0"/>
            </a:br>
            <a:r>
              <a:rPr lang="ru-RU" sz="1800" dirty="0" smtClean="0"/>
              <a:t>Берегите себя и своих близкий!</a:t>
            </a:r>
            <a:br>
              <a:rPr lang="ru-RU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i="1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6137920"/>
            <a:ext cx="6408712" cy="72008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Педагог - психолог   ГККП ИТК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.Степногорск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Бабенко О.Б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7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1_Оформление по умолчанию</vt:lpstr>
      <vt:lpstr>    УВАЖАЕМЫЕ РОДИТЕЛИ!  Еще раз хочется напомнить о том, что  в период карантина важно сидеть дома и выполнять требование властей.  Конечно же, у многих очень высокий уровень социальной ответственности, и они самостоятельно изолируются, но есть и другие которые по- прежнему считают, что все это не серьезно. Нужно сохранять спокойствие, эмоциональное равновесие и максимально исключить панику.  Соблюдаем спокойствие, не впадаем в панику и стараемся заниматься тем, что приносит удовольствие. Нужно сконцентрироваться на полезных занятиях - настольные игры, пазлы, душевные разговоры с близкими, приготовить что-нибудь вкусное. Выбирать фильмы для просмотра нужно очень внимательно, они должны вызывать состояние спокойствия. Вместе читаем интересные книги, говорим по телефону с родственниками". Труднее всего период самоизоляции переносят всё-таки дети. Поэтому призывают родителей проводить с ними как можно больше времени А также напоминаю, что родители несут административную и уголовную ответственность за несовершеннолетних детей.  ЗДОРОВЬЯ! ТЕРПЕНИЯ! Благополучия ВАМ!!! Берегите себя и своих близкий!   -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БЕЗНАДЗОРНОСТИ ПРАВОНАРУШЕНИЙ НЕСОВЕРШЕННОЛЕТНИХ В ОБРАЗОВАТЕЛЬНЫХ УЧРЕЖДЕНИЯХ</dc:title>
  <dc:creator>user</dc:creator>
  <cp:lastModifiedBy>user</cp:lastModifiedBy>
  <cp:revision>157</cp:revision>
  <dcterms:modified xsi:type="dcterms:W3CDTF">2020-04-14T06:15:04Z</dcterms:modified>
</cp:coreProperties>
</file>