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4" r:id="rId2"/>
    <p:sldId id="286" r:id="rId3"/>
    <p:sldId id="34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 varScale="1">
        <p:scale>
          <a:sx n="64" d="100"/>
          <a:sy n="64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C38F2-B1D9-44F5-8AB2-164491FEBE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007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D8C27-4314-44AB-A040-271BBD7D87C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44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9D328-7CA2-446A-BAD6-C07269E64D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59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09D0D-9730-4A1A-86B4-1482F870D31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91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13438-4D82-4C14-99E2-A6DE579BD1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14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18EAA-8AF3-4469-A411-B66D5196B69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54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0AD5C-71BF-4037-9B63-F2E2771C25B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28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D743B-648C-4571-8FD1-B4797D486C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69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636E2-2FCB-45B7-AB29-8BD231082C7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45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F3681-BC83-4339-8375-9F8DBC3C92A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0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E381-AEED-418C-997B-F9FDE8E9A2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43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CB70AA-0583-48EE-947D-D68460C17B7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63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764704"/>
            <a:ext cx="8568952" cy="5400600"/>
          </a:xfrm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800" b="1" dirty="0" smtClean="0"/>
              <a:t>1. Убедитесь, что вы делаете все возможное, чтобы обезопасить себя и свою семью:</a:t>
            </a:r>
            <a:br>
              <a:rPr lang="ru-RU" sz="1800" b="1" dirty="0" smtClean="0"/>
            </a:br>
            <a:r>
              <a:rPr lang="ru-RU" sz="1800" dirty="0" smtClean="0"/>
              <a:t>-мойте руки с мылом, пользуйтесь антисептиком, не трогайте руками лицо, глаза, рот и нос;</a:t>
            </a:r>
            <a:br>
              <a:rPr lang="ru-RU" sz="1800" dirty="0" smtClean="0"/>
            </a:br>
            <a:r>
              <a:rPr lang="ru-RU" sz="1800" dirty="0" smtClean="0"/>
              <a:t>-по возможности оставайтесь дома, если нужно выйти – соблюдайте дистанцию с другими людьми;</a:t>
            </a:r>
            <a:br>
              <a:rPr lang="ru-RU" sz="1800" dirty="0" smtClean="0"/>
            </a:br>
            <a:r>
              <a:rPr lang="ru-RU" sz="1800" dirty="0" smtClean="0"/>
              <a:t>-не забывайте проветривать и делать влажную уборку;</a:t>
            </a:r>
            <a:br>
              <a:rPr lang="ru-RU" sz="1800" dirty="0" smtClean="0"/>
            </a:br>
            <a:r>
              <a:rPr lang="ru-RU" sz="1800" dirty="0" smtClean="0"/>
              <a:t>-если вы простудились, повышается температура, есть кашель и затрудненное дыхание, вызовите врача;</a:t>
            </a:r>
            <a:br>
              <a:rPr lang="ru-RU" sz="1800" dirty="0" smtClean="0"/>
            </a:br>
            <a:r>
              <a:rPr lang="ru-RU" sz="1800" dirty="0" smtClean="0"/>
              <a:t>-придерживайтесь рекомендаций органов здравоохранения и мер карантина;</a:t>
            </a:r>
            <a:br>
              <a:rPr lang="ru-RU" sz="1800" dirty="0" smtClean="0"/>
            </a:br>
            <a:r>
              <a:rPr lang="ru-RU" sz="1800" b="1" dirty="0" smtClean="0"/>
              <a:t>2. Соблюдайте информационную гигиену:</a:t>
            </a:r>
            <a:br>
              <a:rPr lang="ru-RU" sz="1800" b="1" dirty="0" smtClean="0"/>
            </a:br>
            <a:r>
              <a:rPr lang="ru-RU" sz="1800" dirty="0" smtClean="0"/>
              <a:t>- доверяйте только проверенным источникам;</a:t>
            </a:r>
            <a:br>
              <a:rPr lang="ru-RU" sz="1800" dirty="0" smtClean="0"/>
            </a:br>
            <a:r>
              <a:rPr lang="ru-RU" sz="1800" dirty="0" smtClean="0"/>
              <a:t>- меньше вовлекайтесь в разговоры и дискуссию о </a:t>
            </a:r>
            <a:r>
              <a:rPr lang="ru-RU" sz="1800" dirty="0" err="1" smtClean="0"/>
              <a:t>коронавирусе</a:t>
            </a:r>
            <a:r>
              <a:rPr lang="ru-RU" sz="1800" dirty="0" smtClean="0"/>
              <a:t>, нагнетающие панику;</a:t>
            </a:r>
            <a:br>
              <a:rPr lang="ru-RU" sz="1800" dirty="0" smtClean="0"/>
            </a:br>
            <a:r>
              <a:rPr lang="ru-RU" sz="1800" dirty="0" smtClean="0"/>
              <a:t>- не концентрируйтесь на плохих новостях, в мире происходит много хорошего, например читайте истории о том, как люди в разных странах поддерживают друг друга;</a:t>
            </a:r>
            <a:br>
              <a:rPr lang="ru-RU" sz="1800" dirty="0" smtClean="0"/>
            </a:br>
            <a:r>
              <a:rPr lang="ru-RU" sz="1800" dirty="0" smtClean="0"/>
              <a:t>- проводите меньше времени в интернете, монотонные домашние дела хорошо отвлекают от тревожных мыслей;</a:t>
            </a:r>
            <a:br>
              <a:rPr lang="ru-RU" sz="1800" dirty="0" smtClean="0"/>
            </a:br>
            <a:endParaRPr lang="ru-RU" sz="1800" i="1" dirty="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809625" y="261610"/>
            <a:ext cx="76327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</a:rPr>
              <a:t>Как не поддаваться панике</a:t>
            </a:r>
            <a:r>
              <a:rPr lang="ru-RU" sz="2800" dirty="0" smtClean="0">
                <a:solidFill>
                  <a:srgbClr val="FF0000"/>
                </a:solidFill>
              </a:rPr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i="1" dirty="0" smtClean="0">
              <a:solidFill>
                <a:schemeClr val="accent2"/>
              </a:solidFill>
            </a:endParaRPr>
          </a:p>
        </p:txBody>
      </p:sp>
      <p:pic>
        <p:nvPicPr>
          <p:cNvPr id="2071" name="Picture 23" descr="formula-vzaimodeystviya-mejdu-nam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5200" y="5013176"/>
            <a:ext cx="1628800" cy="162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6790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formula-vzaimodeystviya-mejdu-nami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668344" y="5517232"/>
            <a:ext cx="1089248" cy="103372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92697"/>
            <a:ext cx="8496944" cy="5462042"/>
          </a:xfrm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3. Не пытайтесь контролировать то, на что не можете повлиять:</a:t>
            </a:r>
            <a:br>
              <a:rPr lang="ru-RU" sz="1800" b="1" dirty="0" smtClean="0"/>
            </a:br>
            <a:r>
              <a:rPr lang="ru-RU" sz="1800" dirty="0" smtClean="0"/>
              <a:t>- ощущение бессилия только растет, если вы пытаетесь контролировать ситуацию с </a:t>
            </a:r>
            <a:r>
              <a:rPr lang="ru-RU" sz="1800" dirty="0" err="1" smtClean="0"/>
              <a:t>коронавирусом</a:t>
            </a:r>
            <a:r>
              <a:rPr lang="ru-RU" sz="1800" dirty="0" smtClean="0"/>
              <a:t>, признайте свои ограничения и делайте только то, что от вас зависит;</a:t>
            </a:r>
            <a:br>
              <a:rPr lang="ru-RU" sz="1800" dirty="0" smtClean="0"/>
            </a:br>
            <a:r>
              <a:rPr lang="ru-RU" sz="1800" dirty="0" smtClean="0"/>
              <a:t>- продумайте план действия в различных ситуациях, это поможет вернуть контроль над происходящим;</a:t>
            </a:r>
            <a:br>
              <a:rPr lang="ru-RU" sz="1800" dirty="0" smtClean="0"/>
            </a:br>
            <a:r>
              <a:rPr lang="ru-RU" sz="1800" dirty="0" smtClean="0"/>
              <a:t>- вы все еще можете выбирать, что вам делать в сложившейся ситуации, например займитесь делами, которые давно откладывали;</a:t>
            </a:r>
            <a:br>
              <a:rPr lang="ru-RU" sz="1800" dirty="0" smtClean="0"/>
            </a:b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4. Позаботьтесь о себе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r>
              <a:rPr lang="ru-RU" sz="1800" dirty="0" smtClean="0"/>
              <a:t>- по возможности перейдите на удаленную работу;</a:t>
            </a:r>
            <a:br>
              <a:rPr lang="ru-RU" sz="1800" dirty="0" smtClean="0"/>
            </a:br>
            <a:r>
              <a:rPr lang="ru-RU" sz="1800" dirty="0" smtClean="0"/>
              <a:t>- научитесь высыпаться, плохой сон снижает иммунитет;</a:t>
            </a:r>
            <a:br>
              <a:rPr lang="ru-RU" sz="1800" dirty="0" smtClean="0"/>
            </a:br>
            <a:r>
              <a:rPr lang="ru-RU" sz="1800" dirty="0" smtClean="0"/>
              <a:t>- отвлекитесь и проведите время интересно – делайте зарядку, начните читать новую книгу, смотрите фильмы, пересадите цветы, приготовьте что-нибудь вкусненькое, разберите завалы в шкафу;</a:t>
            </a:r>
            <a:br>
              <a:rPr lang="ru-RU" sz="1800" dirty="0" smtClean="0"/>
            </a:br>
            <a:r>
              <a:rPr lang="ru-RU" sz="1800" dirty="0" smtClean="0"/>
              <a:t>- займитесь любимым делом или сделайте то, что давно откладывали;</a:t>
            </a:r>
            <a:br>
              <a:rPr lang="ru-RU" sz="1800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3827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476672"/>
            <a:ext cx="8711548" cy="61206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8000" b="1" dirty="0" smtClean="0">
                <a:solidFill>
                  <a:srgbClr val="FF0000"/>
                </a:solidFill>
              </a:rPr>
              <a:t/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 smtClean="0">
                <a:solidFill>
                  <a:srgbClr val="FF0000"/>
                </a:solidFill>
              </a:rPr>
              <a:t>!!! Помните, паника – это страх неизвестного будущего. Чтобы с ней справиться, нужно сконцентрироваться на том, что есть здесь и сейчас.</a:t>
            </a:r>
            <a:r>
              <a:rPr lang="ru-RU" sz="8000" dirty="0" smtClean="0">
                <a:solidFill>
                  <a:srgbClr val="FF0000"/>
                </a:solidFill>
              </a:rPr>
              <a:t/>
            </a:r>
            <a:br>
              <a:rPr lang="ru-RU" sz="8000" dirty="0" smtClean="0">
                <a:solidFill>
                  <a:srgbClr val="FF0000"/>
                </a:solidFill>
              </a:rPr>
            </a:br>
            <a:r>
              <a:rPr lang="ru-RU" sz="5500" dirty="0" smtClean="0"/>
              <a:t/>
            </a:r>
            <a:br>
              <a:rPr lang="ru-RU" sz="5500" dirty="0" smtClean="0"/>
            </a:br>
            <a:r>
              <a:rPr lang="ru-RU" sz="7200" b="1" dirty="0" smtClean="0"/>
              <a:t>Я предлагаю простой способ совладать с тревогой:</a:t>
            </a:r>
            <a:br>
              <a:rPr lang="ru-RU" sz="7200" b="1" dirty="0" smtClean="0"/>
            </a:br>
            <a:r>
              <a:rPr lang="ru-RU" sz="7200" dirty="0" smtClean="0"/>
              <a:t>Сядьте в кресло, несколько раз глубоко вдохните, сосредоточьтесь на органах чувств – где я? что я вижу? что я слышу? какое на ощупь это кресло? то, что я вижу, слышу и трогаю - приятно или нет? возьмите (например) кофе и почувствуйте его запах и вкус, проговорите свои ощущения вслух – "я дома, я сижу в мягком кресле, смотрю как играет мой сын, слышу как за окном поют птицы и едут машины, я пью кофе, мне нравится его горьковатый вкус и запах. Здесь и сейчас я и мои близкие здоровы".</a:t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Старайтесь оставаться в настоящем и не убегать мыслям в тревожное будущее. Все люди мира сейчас переживает непростое время, и то, что мы можем реально сделать - сохранять спокойствие и не поддаваться панике.</a:t>
            </a:r>
            <a:br>
              <a:rPr lang="ru-RU" sz="7200" dirty="0" smtClean="0"/>
            </a:br>
            <a:r>
              <a:rPr lang="ru-RU" sz="5500" dirty="0" smtClean="0"/>
              <a:t/>
            </a:r>
            <a:br>
              <a:rPr lang="ru-RU" sz="5500" dirty="0" smtClean="0"/>
            </a:br>
            <a:r>
              <a:rPr lang="ru-RU" sz="8000" b="1" i="1" dirty="0" smtClean="0">
                <a:solidFill>
                  <a:srgbClr val="FF0000"/>
                </a:solidFill>
              </a:rPr>
              <a:t>Здоровья и спокойствия всем нам!</a:t>
            </a:r>
          </a:p>
          <a:p>
            <a:pPr>
              <a:lnSpc>
                <a:spcPct val="120000"/>
              </a:lnSpc>
            </a:pPr>
            <a:r>
              <a:rPr lang="ru-RU" sz="8000" b="1" i="1" dirty="0" smtClean="0">
                <a:solidFill>
                  <a:srgbClr val="FF0000"/>
                </a:solidFill>
              </a:rPr>
              <a:t>       </a:t>
            </a:r>
          </a:p>
          <a:p>
            <a:pPr algn="ctr">
              <a:lnSpc>
                <a:spcPct val="120000"/>
              </a:lnSpc>
            </a:pPr>
            <a:r>
              <a:rPr lang="ru-RU" sz="8000" b="1" i="1" dirty="0" smtClean="0">
                <a:solidFill>
                  <a:srgbClr val="FF0000"/>
                </a:solidFill>
              </a:rPr>
              <a:t>   </a:t>
            </a:r>
            <a:r>
              <a:rPr lang="ru-RU" sz="6400" b="1" i="1" dirty="0" smtClean="0">
                <a:solidFill>
                  <a:srgbClr val="0070C0"/>
                </a:solidFill>
              </a:rPr>
              <a:t>С/У педагог- психолог          Бабенко О.Б</a:t>
            </a:r>
          </a:p>
          <a:p>
            <a:pPr>
              <a:lnSpc>
                <a:spcPct val="120000"/>
              </a:lnSpc>
            </a:pPr>
            <a:endParaRPr lang="ru-RU" sz="8000" b="1" i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ru-RU" sz="8000" b="1" i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7853" y="5517232"/>
            <a:ext cx="1146147" cy="114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</TotalTime>
  <Words>18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1_Оформление по умолчанию</vt:lpstr>
      <vt:lpstr> 1. Убедитесь, что вы делаете все возможное, чтобы обезопасить себя и свою семью: -мойте руки с мылом, пользуйтесь антисептиком, не трогайте руками лицо, глаза, рот и нос; -по возможности оставайтесь дома, если нужно выйти – соблюдайте дистанцию с другими людьми; -не забывайте проветривать и делать влажную уборку; -если вы простудились, повышается температура, есть кашель и затрудненное дыхание, вызовите врача; -придерживайтесь рекомендаций органов здравоохранения и мер карантина; 2. Соблюдайте информационную гигиену: - доверяйте только проверенным источникам; - меньше вовлекайтесь в разговоры и дискуссию о коронавирусе, нагнетающие панику; - не концентрируйтесь на плохих новостях, в мире происходит много хорошего, например читайте истории о том, как люди в разных странах поддерживают друг друга; - проводите меньше времени в интернете, монотонные домашние дела хорошо отвлекают от тревожных мыслей;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БЕЗНАДЗОРНОСТИ ПРАВОНАРУШЕНИЙ НЕСОВЕРШЕННОЛЕТНИХ В ОБРАЗОВАТЕЛЬНЫХ УЧРЕЖДЕНИЯХ</dc:title>
  <dc:creator>user</dc:creator>
  <cp:lastModifiedBy>user</cp:lastModifiedBy>
  <cp:revision>153</cp:revision>
  <dcterms:modified xsi:type="dcterms:W3CDTF">2020-04-07T13:58:13Z</dcterms:modified>
</cp:coreProperties>
</file>