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Борщ «Сибирский»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Подготовила  : мастер </a:t>
            </a:r>
            <a:r>
              <a:rPr lang="ru-RU" b="1" dirty="0" err="1" smtClean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п\о</a:t>
            </a:r>
            <a:r>
              <a:rPr lang="ru-RU" b="1" dirty="0" smtClean="0">
                <a:ln/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Комлева Е.Н.</a:t>
            </a:r>
            <a:endParaRPr lang="ru-RU" b="1" dirty="0">
              <a:ln/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535489"/>
      </p:ext>
    </p:extLst>
  </p:cSld>
  <p:clrMapOvr>
    <a:masterClrMapping/>
  </p:clrMapOvr>
  <p:transition spd="slow" advClick="0" advTm="10000">
    <p:randomBar dir="vert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Содержание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Фото блюда</a:t>
            </a:r>
          </a:p>
          <a:p>
            <a:r>
              <a:rPr lang="ru-RU" sz="2800" dirty="0" smtClean="0"/>
              <a:t>Технология приготовления блюда</a:t>
            </a:r>
          </a:p>
          <a:p>
            <a:r>
              <a:rPr lang="ru-RU" sz="2800" dirty="0" smtClean="0"/>
              <a:t>Правила санитарии при приготовлении</a:t>
            </a:r>
          </a:p>
          <a:p>
            <a:r>
              <a:rPr lang="ru-RU" sz="2800" dirty="0" smtClean="0"/>
              <a:t>Температура подачи</a:t>
            </a:r>
          </a:p>
          <a:p>
            <a:r>
              <a:rPr lang="ru-RU" sz="2800" dirty="0"/>
              <a:t>Столовые приборы</a:t>
            </a:r>
          </a:p>
          <a:p>
            <a:r>
              <a:rPr lang="ru-RU" sz="2800" dirty="0" smtClean="0"/>
              <a:t>Правила подачи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909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>
        <p:sndAc>
          <p:stSnd>
            <p:snd r:embed="rId3" name="voltage.wav"/>
          </p:stSnd>
        </p:sndAc>
      </p:transition>
    </mc:Choice>
    <mc:Fallback>
      <p:transition spd="slow" advClick="0" advTm="10000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670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5000">
        <p:sndAc>
          <p:stSnd>
            <p:snd r:embed="rId4" name="voltage.wav"/>
          </p:stSnd>
        </p:sndAc>
      </p:transition>
    </mc:Choice>
    <mc:Fallback>
      <p:transition spd="slow" advClick="0" advTm="5000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6048672" cy="644729"/>
          </a:xfrm>
        </p:spPr>
        <p:txBody>
          <a:bodyPr/>
          <a:lstStyle/>
          <a:p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Технология приготовления блюда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89" r="6689"/>
          <a:stretch>
            <a:fillRect/>
          </a:stretch>
        </p:blipFill>
        <p:spPr>
          <a:xfrm rot="240000">
            <a:off x="5178425" y="1822450"/>
            <a:ext cx="3611563" cy="3057525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832" y="908720"/>
            <a:ext cx="4932040" cy="5616624"/>
          </a:xfrm>
        </p:spPr>
        <p:txBody>
          <a:bodyPr>
            <a:noAutofit/>
          </a:bodyPr>
          <a:lstStyle/>
          <a:p>
            <a:pPr algn="just"/>
            <a:r>
              <a:rPr lang="ru-RU" sz="1650" dirty="0"/>
              <a:t>Белую фасоль перебираем, промываем и замачиваем в холодной воде на 5-6 часов для набухания. Затем фасоль отвариваем до готовности в этой же воде. Варим борщ обычным способом, а за 10-15 мин до окончания варки кладем в суп вареную фасоль. Одновременно со специями вводим чеснок, растертый с солью. Борщ сибирский готовится с мясными фрикадельками, которые кладем в тарелку при подаче по 50 г (5-6 шт.), наливаем борщ и посыпаем зеленью. Приготовление мясных фрикаделек. Мякоть говядины или свинины, и баранины промываем в теплой воде, нарезаем небольшими кусочками и </a:t>
            </a:r>
            <a:r>
              <a:rPr lang="ru-RU" sz="1650" dirty="0" err="1"/>
              <a:t>npипускаем</a:t>
            </a:r>
            <a:r>
              <a:rPr lang="ru-RU" sz="1650" dirty="0"/>
              <a:t> через мясорубку 2-3 раза, соединяем с сырым мелко нарезанным луком, сырыми яйцами, водой, черным молотым перцем, солью и хорошо размешиваем. Смоченными в воде руками отбираем небольшие порции фарша (8-10 г) и, катая их между ладонями, формуем шарики (фрикадельки). Фрикадельки кладем в один ряд на дно посуды, заливаем небольшим количеством подсоленной воды и варим на медленном огне 10-15 минут.</a:t>
            </a:r>
          </a:p>
        </p:txBody>
      </p:sp>
    </p:spTree>
    <p:extLst>
      <p:ext uri="{BB962C8B-B14F-4D97-AF65-F5344CB8AC3E}">
        <p14:creationId xmlns:p14="http://schemas.microsoft.com/office/powerpoint/2010/main" xmlns="" val="96881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>
        <p:sndAc>
          <p:stSnd>
            <p:snd r:embed="rId4" name="voltage.wav"/>
          </p:stSnd>
        </p:sndAc>
      </p:transition>
    </mc:Choice>
    <mc:Fallback>
      <p:transition spd="slow" advClick="0" advTm="10000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4713" cy="1910716"/>
          </a:xfrm>
        </p:spPr>
        <p:txBody>
          <a:bodyPr/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Правила санитарии при приготовлении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3645024"/>
            <a:ext cx="7734747" cy="288032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Инвентарь на кухне должен быть чистым и сухим.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Повар должен соответствовать санитарным правилам (в наличие: санитарная книжка,  чистая спец форма. Руки повара должны быть чистыми, ногти коротко обстриженные, без лака, колец).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7594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0">
        <p:cut/>
        <p:sndAc>
          <p:stSnd>
            <p:snd r:embed="rId3" name="voltage.wav"/>
          </p:stSnd>
        </p:sndAc>
      </p:transition>
    </mc:Choice>
    <mc:Fallback>
      <p:transition advClick="0" advTm="10000">
        <p:cut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Температура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подачи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 температуре подачи </a:t>
            </a:r>
            <a:r>
              <a:rPr lang="ru-RU" dirty="0" smtClean="0"/>
              <a:t>борща «Сибирского» </a:t>
            </a:r>
            <a:r>
              <a:rPr lang="ru-RU" dirty="0"/>
              <a:t>бывают горячие (температура 65-75 °С) и холодные (температура 7-14 °С). Супы готовят на костных, мясокостных и рыбных бульонах, на овощных и крупяных отварах.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505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0000">
        <p:sndAc>
          <p:stSnd>
            <p:snd r:embed="rId3" name="voltage.wav"/>
          </p:stSnd>
        </p:sndAc>
      </p:transition>
    </mc:Choice>
    <mc:Fallback>
      <p:transition spd="slow" advClick="0" advTm="10000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Столовые приборы (нож, вилку, ложку) подают к горячим блюдам. Длина столового ножа равна диаметру мелкой столовой тарелки, длина вилки и ложки немного меньше. Часто столовые вилки и ложки используют как вспомогательные столовые приборы. Их кладут в салатницы и на блюда с гастрономическими нарезками.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8050" y="2806700"/>
            <a:ext cx="3657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Столовые приборы</a:t>
            </a:r>
          </a:p>
        </p:txBody>
      </p:sp>
    </p:spTree>
    <p:extLst>
      <p:ext uri="{BB962C8B-B14F-4D97-AF65-F5344CB8AC3E}">
        <p14:creationId xmlns:p14="http://schemas.microsoft.com/office/powerpoint/2010/main" xmlns="" val="131784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 advClick="0" advTm="10000">
        <p14:honeycomb/>
        <p:sndAc>
          <p:stSnd>
            <p:snd r:embed="rId4" name="voltage.wav"/>
          </p:stSnd>
        </p:sndAc>
      </p:transition>
    </mc:Choice>
    <mc:Fallback>
      <p:transition spd="slow" advClick="0" advTm="10000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Для подачи фирменных супов, а также для супов с мелко нарезанными, протертыми мясными или куриными продуктами и бульонов используют бульонные чашки емкостью 300 мл.</a:t>
            </a:r>
          </a:p>
          <a:p>
            <a:r>
              <a:rPr lang="ru-RU" dirty="0"/>
              <a:t>Для подачи супов полными порциями используют глубокие столовые тарелки емкостью 500 мл. В качестве подстановочных к ним применяют мелкие столовые тарелки.</a:t>
            </a:r>
          </a:p>
          <a:p>
            <a:r>
              <a:rPr lang="ru-RU" dirty="0"/>
              <a:t>В глубоких тарелках емкостью 300 мл подают половины порции супа. В качестве подстановочных берутся закусочные тарелки.</a:t>
            </a:r>
          </a:p>
          <a:p>
            <a:r>
              <a:rPr lang="ru-RU" dirty="0"/>
              <a:t>Для обслуживания семейных обедов используют суповые миски с крышкой.</a:t>
            </a:r>
          </a:p>
          <a:p>
            <a:r>
              <a:rPr lang="ru-RU" dirty="0"/>
              <a:t>В глиняных горшочках подают специальные или фирменные блюда.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263" cy="105425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подачи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41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 advClick="0" advTm="10000">
        <p14:warp dir="in"/>
        <p:sndAc>
          <p:stSnd>
            <p:snd r:embed="rId3" name="voltage.wav"/>
          </p:stSnd>
        </p:sndAc>
      </p:transition>
    </mc:Choice>
    <mc:Fallback>
      <p:transition spd="slow" advClick="0" advTm="10000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756263" cy="2494410"/>
          </a:xfrm>
        </p:spPr>
        <p:txBody>
          <a:bodyPr/>
          <a:lstStyle/>
          <a:p>
            <a:r>
              <a:rPr lang="ru-RU" dirty="0" smtClean="0"/>
              <a:t>ПРИЯТНОГО АППЕТИТА!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914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5000">
        <p14:ripple/>
        <p:sndAc>
          <p:stSnd>
            <p:snd r:embed="rId3" name="voltage.wav"/>
          </p:stSnd>
        </p:sndAc>
      </p:transition>
    </mc:Choice>
    <mc:Fallback>
      <p:transition spd="slow" advClick="0" advTm="5000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</TotalTime>
  <Words>434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Борщ «Сибирский»</vt:lpstr>
      <vt:lpstr>Содержание</vt:lpstr>
      <vt:lpstr>Слайд 3</vt:lpstr>
      <vt:lpstr>Технология приготовления блюда</vt:lpstr>
      <vt:lpstr>Правила санитарии при приготовлении</vt:lpstr>
      <vt:lpstr>Температура подачи</vt:lpstr>
      <vt:lpstr>Столовые приборы</vt:lpstr>
      <vt:lpstr>Правила подачи</vt:lpstr>
      <vt:lpstr>ПРИЯТНОГО АППЕТИТА!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Борщ «Сибирский»</dc:title>
  <dc:creator>пользователь</dc:creator>
  <cp:lastModifiedBy>препод</cp:lastModifiedBy>
  <cp:revision>6</cp:revision>
  <dcterms:created xsi:type="dcterms:W3CDTF">2014-06-18T04:36:24Z</dcterms:created>
  <dcterms:modified xsi:type="dcterms:W3CDTF">2020-04-20T11:20:43Z</dcterms:modified>
</cp:coreProperties>
</file>