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7F34A-DDA8-4979-B175-471AAE6DBF1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5E9AC-C102-4E0C-BE51-CCB2559E26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5E9AC-C102-4E0C-BE51-CCB2559E268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52890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ГККП «Индустриально-технический колледж, город Степногорск»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Специальность: 1402000 «Техническая эксплуатация дорожно-строительных машин (по видам)»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курс, группа 2МЭ-18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Мастер производственного обучения Раицкая О.Ю.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Механизм реверса и поворота экскаватора с гидравлическим приводом. Опорно – поворотное устройство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поворота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0320-320-Mekhanizm-povorota-montirujut-v-masljanoj-vanne-povorotnoj-platform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Гидравлический мотор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User\Desktop\img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реверса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Механизм реверса - предназначен для изменения направления вращения ведомого вала при неизменном направлении вращения ведущего вала.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распространен механизм реверса, состоящий из трех конических шестерен, управляемый двумя фрикционными муфтами любого типа.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Включают фрикционы пневматическими цилиндрами, укрепленными на резьбе на концах вала и вращающимися вместе с ним.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поступлении воздуха под давлением в полость цилиндра, поршень передает усилие на шток, проходящий в осевом сверлении вала.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Механизмы поворота платформы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Механизмы поворота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платформы имеют многороликовое  опорно – поворотное устройство с внутренним и наружным зубчатыми зацеплениями.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 валу механизма поворота установленному на подшипниках передается от приводной шестерни через кулачковую муфту.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этом шестерня закрепленная на шлицах консольной части вала обкатывается по венцу, поворачивая катящуюся на роликах раму вокруг центральной цапфы.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изменении направления вращения вала, рама поворотной платформы поворачивается в обратном направлении.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Опорно – поворотное устройство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Опорно – поворотное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устройство предназначено для передачи нагрузки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оворотной платформы к раме ходового устройства экскаватора и дает возможность поворотной платформе свободно вращаться относительно ходового устройства.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универсальных полноповоротных экскаваторах  применяли опорно – поворотные устройства двух типов: </a:t>
            </a:r>
          </a:p>
          <a:p>
            <a:pPr marL="514350" indent="-514350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ногороликовое</a:t>
            </a:r>
          </a:p>
          <a:p>
            <a:pPr marL="514350" indent="-514350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малороликовое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Опорно – поворотное устройство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31.Oporno-povorotnoe-ustrojjstvo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95809" y="1910800"/>
            <a:ext cx="2752381" cy="39047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Поворотная платформа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Поворотная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платформа  экскаватора совершает вокруг вертикальной оси полный оборот в обе стороны.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свободного вращения  и передачи давления на ходовую раму, используется специальное опорно – поворотное устройство.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Опорно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поворотное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устройство выполняет важную роль, кроме вертикальных нагрузок от собственной массы платформы с механизмами, оно воспринимает также горизонтальные усилия от действия ветра, т.е. динамические нагрузки (толчки и удары) возникающие в момент копания и стремящиеся оторвать устройство и опрокинуть платформу.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300</Words>
  <PresentationFormat>Экран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ГККП «Индустриально-технический колледж, город Степногорск» Специальность: 1402000 «Техническая эксплуатация дорожно-строительных машин (по видам)»  2 курс, группа 2МЭ-18 Мастер производственного обучения Раицкая О.Ю.</vt:lpstr>
      <vt:lpstr>Механизм поворота</vt:lpstr>
      <vt:lpstr>Гидравлический мотор</vt:lpstr>
      <vt:lpstr>Механизм реверса</vt:lpstr>
      <vt:lpstr>Механизмы поворота платформы</vt:lpstr>
      <vt:lpstr>Опорно – поворотное устройство</vt:lpstr>
      <vt:lpstr>Опорно – поворотное устройство</vt:lpstr>
      <vt:lpstr>Поворотная платформа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ГККП «Индустриально-технический колледж, город Степногорск» Специальность: 1402000 «Техническая эксплуатация дорожно-строительных машин (по видам)»  2 курс, группа 2МЭ-18 Мастер производственного обучения Раицкая О.Ю.</dc:title>
  <dc:creator>Пользователь</dc:creator>
  <cp:lastModifiedBy>Пользователь</cp:lastModifiedBy>
  <cp:revision>10</cp:revision>
  <dcterms:created xsi:type="dcterms:W3CDTF">2020-04-18T11:27:08Z</dcterms:created>
  <dcterms:modified xsi:type="dcterms:W3CDTF">2020-04-20T08:06:13Z</dcterms:modified>
</cp:coreProperties>
</file>