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ГККП «Индустриально-технический колледж, город Степногорск»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Специальность: 1402000 «Техническая эксплуатация дорожно-строительных машин (по видам)»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курс, группа 2МЭ-18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 Раицкая О.Ю.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Гидравлическое оборудование экскаваторов одноковшовых. Системы управления рабочими механизмами экскаваторов с гидравлическим приводом.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работы компресс</a:t>
            </a:r>
            <a:r>
              <a:rPr lang="ru-RU" dirty="0" smtClean="0"/>
              <a:t>ора</a:t>
            </a:r>
            <a:endParaRPr lang="ru-RU" dirty="0"/>
          </a:p>
        </p:txBody>
      </p:sp>
      <p:pic>
        <p:nvPicPr>
          <p:cNvPr id="6146" name="Picture 2" descr="C:\Users\User\Desktop\slide-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Разборка компрессора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остановке компрессора на техосмотр или ремонт подвергать компрессор разборке необходимо только после внимательного ознакомления с конструкцией машины по чертежам и изучения инструкции по эксплуатации.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полной разборкой узлов компрессора необходимо: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обесточить электрооборудование;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убедиться, что в системе нет давления, открыв вентили разгрузки и продувки компрессора;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закрыть вентиль подвода охлаждающей воды и слить воду из компрессора и холодильников, отвернув сливные пробки.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частичной разборке или замене ряда вышедших из строя деталей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выполнять по мере необходимости.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разборки компрессора и его оборонных единиц легко может быть установлен по чертежам.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Сборка компрессора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Сборка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компрессора осуществляется в обратном порядке. Перед сборкой все детали должны быть тщательно очищены и промыты, протерты ветошью или высушены сжатым воздухом.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облегчения сборки поверхности сопрягаемых деталей должны быть смазаны тонким слоем компрессорного масла.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сборке компрессора особое внимание должно быть уделено соблюдению монтажных и эксплуатационных зазоров. Все паронитовые прокладки пропитываются маслом с графитовым порошком. Все болты, гайки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резьбовые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соединения нужно затягивать равномерно,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увеличением усилия на ключ. Равномерная затяжка резьбовых соединений обеспечивает требуемое положение деталей и исключает перекос.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исполнения работ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Рабочее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оборудования различают гидравлические экскаваторы с шарнирно-рычажным и телескопическим рабочим оборудованием.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удержания и приведения в действие шарнирно-рычажного рабочего оборудования используют жесткие связи - гидравлические цилиндры. Основные рабочие движения шарнирно-рычажного оборудования в вертикальной плоскости: изменение угла наклона стрелы, поворот рукояти с ковшом относительно стрелы и поворот ковша относительно рукояти. Основным рабочим движением телескопического рабочего оборудования является выдвижение и втягивание телескопической стрелы.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Гидравлические полноповоротные универсальные экскаваторы с шарнирно-рычажным рабочим оборудованием оснащены ковшами вместимостью 0,5 - 4,0 м3 и предназначены для земляных работ в грунтах I - IV категорий. При помощи сменного рабочего оборудования они могут выполнять также погрузочные, монтажные,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планировочные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Оборудование полноповоротных экскаваторов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Полноповоротные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машины созданы на базе единых конструктивных схем и широкой унификации агрегатов и узлов. Они состоят из ходового гусеничного или пневмоколесного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поворотной платформы с размещенными на ней силовой установкой, узлами гидропривода и кабиной машиниста и сменного рабочего оборудования.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Привод рабочего оборудования полноповоротных экскаваторов осуществляется от силовых гидроцилиндров двустороннего действия, а поворот платформы и передвижение машины - от индивидуальных гидромоторов.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Силовые гидроцилиндры сообщают движение элементам рабочего оборудования в вертикальной плоскости. При их помощи осуществляется подъем и опускание стрелы, поворот рукояти относительно стрелы, поворот ковша относительно рукояти.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видами сменного рабочего оборудования являются прямая и обратная лопаты, грейфер и погрузчик со сменными ковшами различной формы и вместимости.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Шестеренный насос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slide-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0757" y="1600200"/>
            <a:ext cx="6042485" cy="4525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шестеренного насоса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c6e458e6635548c9990a5759e20a7c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Шестеренный насос с внешним зацеплением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slide-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0757" y="1600200"/>
            <a:ext cx="6042485" cy="4525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Радиально – поршневые насосы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slide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гидравлическая машина, в которой механическая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энергия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приложенная к выходному валу, преобразуется в гидравлическую энергию потока рабочей жидкости.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Гидродвигатель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машина, в которой энергия потока рабочей жидкости преобразуется в энергию движения выходного звена. Если выходное звено получает вращательное движение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такой гидродвигатель называют гидромотором, если поступательное, то силовым цилиндром.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Гидромашина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работать в режиме насоса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гидромотора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называется обратимой.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Рабочий объем гидромашины в насосе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объем жидкости вытесняемый в систему за один оборот вала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насоса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гидромоторе - объем жидкости, необходимый для получения одного оборота вала гидромотора. Гидромашины изготавливаются с постоянным и переменным рабочим объемом. В соответствии с этим с постоянным рабочим объемом называются нерегулируемые, а с переменным - регулируемые.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Замена уплотнительного кольца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Замена уплотнительного кольца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вынужденная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мера, с которой могут столкнуться многие люди, которые используют данный резиновый уплотнитель в несоответствующих его техническим характеристикам условиях.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Основной причиной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преждевременного износа,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служат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неточно подобранные размеры резиновых уплотнительных колец или же неверно выбранные виды резиновых колец под конкретные эксплуатационные условия: тип соединения, рабочую температуру, давление и воздействие агрессивных веществ.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Основная задача, которую выполняют все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резиновые уплотнительные кольца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надежная герметизация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разных соединений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При этом уплотнять можно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подвижные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неподвижные узлы механизмов. Применение подобных резинотехнических уплотнителей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обеспечивает полную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изоляцию рабочей среды от попадания в нее любых сторонних веществ и нежелательных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элементов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влаги, частичек грязи, пыли. Уплотнительные кольца позволяют избежать протечек, а также устранить имеющиеся в соединении зазоры.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436</Words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ГККП «Индустриально-технический колледж, город Степногорск» Специальность: 1402000 «Техническая эксплуатация дорожно-строительных машин (по видам)»  2 курс, группа 2МЭ-18 Мастер производственного обучения Раицкая О.Ю.</vt:lpstr>
      <vt:lpstr>Виды исполнения работ</vt:lpstr>
      <vt:lpstr>Оборудование полноповоротных экскаваторов</vt:lpstr>
      <vt:lpstr>Шестеренный насос</vt:lpstr>
      <vt:lpstr>Схема шестеренного насоса</vt:lpstr>
      <vt:lpstr>Шестеренный насос с внешним зацеплением</vt:lpstr>
      <vt:lpstr>Радиально – поршневые насосы</vt:lpstr>
      <vt:lpstr>Слайд 8</vt:lpstr>
      <vt:lpstr>Замена уплотнительного кольца</vt:lpstr>
      <vt:lpstr>Принцип работы компрессора</vt:lpstr>
      <vt:lpstr>Разборка компрессора</vt:lpstr>
      <vt:lpstr>Сборка компрессора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ГККП «Индустриально-технический колледж, город Степногорск» Специальность: 1402000 «Техническая эксплуатация дорожно-строительных машин (по видам)»  2 курс, группа 2МЭ-18 Мастер производственного обучения Раицкая О.Ю.</dc:title>
  <dc:creator>Пользователь</dc:creator>
  <cp:lastModifiedBy>Пользователь</cp:lastModifiedBy>
  <cp:revision>11</cp:revision>
  <dcterms:created xsi:type="dcterms:W3CDTF">2020-04-21T06:24:07Z</dcterms:created>
  <dcterms:modified xsi:type="dcterms:W3CDTF">2020-04-21T07:59:00Z</dcterms:modified>
</cp:coreProperties>
</file>