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ГККП «Индустриально-технический колледж, город Степногорск»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 «Охрана труда»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Раицкая О.Ю.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Расследование, учет несчастных случаев на производстве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Обязанности членов комиссии по расследованию НС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img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Расследование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Расследование несчастных случаев, связанных с трудовой деятельностью, является обязанностью работодателя той организации, где произошел несчастный случай. Расследованию и регистрации подлежит каждый несчастный случай, происшедший в процессе трудовой деятельности и повлекший потерю здоровья или смерть работника, включая несчастный случай, происшедший: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работником при выполнении работы по совместительству;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работником, направленным для выполнения работы к другому работодателю и работавшим там под его руководством и контролем;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организации с работниками сторонних организаций и другими лицами при исполнении ими трудовых обязанностей или задания направившего их работодателя;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студентами или учащимися образовательных учреждений соответствующего уровня, проходящими в организациях производственную практику или выполняющими работу под руководством и контролем работодателя.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каждом несчастном случае пострадавший или очевидец обязан незамедлительно сообщить работодателю или организатору работ.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Порядок расследования несчастных случаев регулируется трудовым законодательством и другими нормативными правовыми актами РК.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Несчастные случаи подлежащие учету и расследованию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Подлежат расследованию и учету несчастные случаи, произошедшие непосредственно на рабочем месте либо при выполнении иных действий по собственной инициативе в интересах работодателя, приведшие к нетрудоспособности либо смерти, если они произошли: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перед началом или по окончании рабочего времени при подготовке и приведении в порядок рабочего места, орудий производства, средств индивидуальной защиты и других действий;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 течение рабочего времени на рабочем месте, по пути следования работника, деятельность которого связана с передвижением между объектами обслуживания, в том числе по заданию работодателя, а также во время командировки при исполнении трудовых обязанностей;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при следовании к месту выполнения работы или с работы на транспортном средстве, предоставленном работодателем;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 личном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Расследование группового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Расследование группового несчастного случая на производстве, тяжелого несчастного случая на производстве и несчастного случая на производстве со смертельным исходом проводится комиссией в течение 15 дней.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Несчастный случай на производстве, о котором не было своевременно сообщено работодателю или в результате которого нетрудоспособность у пострадавшего наступила не сразу, расследуется комиссией по заявлению пострадавшего или его доверенного лица в течение одного месяца со дня поступления указанного заявления.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некоторых случаях при расследовании несчастных случаев на производстве возникает необходимость проведения дополнительной проверки обстоятельств несчастного случая, получения соответствующих медицинских и иных заключений. В таких случаях сроки, отведенные для расследования, могут быть продлены председателем комиссии, но не более чем на 15 дней.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расследовании несчастного случая в организации по требованию комиссии работодатель за счет собственных средств обеспечивает: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технических расчетов, проведение лабораторных исследований, испытаний, других экспертных работ и привлечение в этих целях специалистов-экспертов;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фотографирование места происшествия и поврежденных объектов, составление планов, эскизов, схем;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транспорта, служебного помещения, средств связи, специальной одежды, специальной обуви и других средств индивидуальной защиты, необходимых для проведения расследования.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расследовании несчастного случая у работодателя - физического лица необходимые мероприятия и условия проведения расследования определяются председателем комиссии.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документов для расследования группового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расследования группового несчастного случая на производстве, тяжелого несчастного случая на производстве, несчастного случая на производстве со смертельным исходом подготавливаются следующие документы: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(распоряжение) работодателя о создании комиссии по расследованию несчастного случая;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планы, эскизы, схемы, а при необходимости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видеоматериалы места происшествия;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характеризующие состояние рабочего места, наличие опасных и вредных производственных факторов;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выписки из журналов регистрации инструктажей по охране труда и протоколов проверки знаний по охране труда, имеющихся у пострадавших;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протоколы опросов очевидцев несчастного случая и должностных лиц, объяснения пострадавших;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экспертные заключения специалистов, результаты лабораторных исследований и экспериментов;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медицинское заключение о характере и степени тяжести повреждения, причиненного здоровью пострадавшего, или причине его смерти, о нахождении пострадавшего в момент несчастного случая в состоянии алкогольного, наркотического или токсического опьянения;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копии документов, подтверждающих выдачу пострадавшему специальной одежды, специальной обуви и других средств индивидуальной защиты в соответствии с действующими нормами;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НС не связанные с производством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getImage.php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«Травматизм»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profilaktika_travmatizma_makarov_vladislav_8a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причины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предотвращения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ris.5-mery-dlja-predotvrashchenija-neschastnyh-slucha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0848" y="1677765"/>
            <a:ext cx="6242304" cy="4370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Расследование и учет несчастных случаев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34a724f2bdd7329697bb8f94b94be6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специального расследования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расследования 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1-obshchij-porjadok-dejstvij-dolzhnostnyh-lic-pri-vozniknovenii-targedii-s-ushcherbom-dlja-grazhdan-i-persona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расследования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ris.5-porjadok-rassledovan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инспектор труда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 проводимые специальное расследование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slide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материалов расследования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img_user_file_590094a44e8dd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расследования 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641</Words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ГККП «Индустриально-технический колледж, город Степногорск» Предмет «Охрана труда» Преподаватель Раицкая О.Ю.</vt:lpstr>
      <vt:lpstr>Расследование и учет несчастных случаев</vt:lpstr>
      <vt:lpstr>Особенности специального расследования НС</vt:lpstr>
      <vt:lpstr>Порядок расследования  НС</vt:lpstr>
      <vt:lpstr>Порядок расследования НС</vt:lpstr>
      <vt:lpstr>Государственный инспектор труда</vt:lpstr>
      <vt:lpstr>Лица проводимые специальное расследование НС</vt:lpstr>
      <vt:lpstr>Оформление материалов расследования НС</vt:lpstr>
      <vt:lpstr>Порядок расследования НС</vt:lpstr>
      <vt:lpstr>Обязанности членов комиссии по расследованию НС </vt:lpstr>
      <vt:lpstr>Расследование НС</vt:lpstr>
      <vt:lpstr>Несчастные случаи подлежащие учету и расследованию</vt:lpstr>
      <vt:lpstr>Расследование группового НС</vt:lpstr>
      <vt:lpstr>Перечень документов для расследования группового НС</vt:lpstr>
      <vt:lpstr>НС не связанные с производством</vt:lpstr>
      <vt:lpstr>Понятие  «Травматизм»</vt:lpstr>
      <vt:lpstr>Основные причины НС</vt:lpstr>
      <vt:lpstr>Способы предотвращения НС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«Индустриально-технический колледж, город Степногорск» Предмет «Охрана труда» Преподаватель Раицкая О.Ю.</dc:title>
  <dc:creator>Пользователь</dc:creator>
  <cp:lastModifiedBy>Пользователь</cp:lastModifiedBy>
  <cp:revision>14</cp:revision>
  <dcterms:created xsi:type="dcterms:W3CDTF">2020-04-24T07:34:19Z</dcterms:created>
  <dcterms:modified xsi:type="dcterms:W3CDTF">2020-04-24T10:58:22Z</dcterms:modified>
</cp:coreProperties>
</file>