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ГККП «Индустриально-технический колледж, город Степногорск»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 «Охрана труда»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Раицкая О.Ю.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индивидуальной защиты при пожаре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slide-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ПБ в аварийных ситуациях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 эвакуации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Запрещается: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 - загромождать проходы, коридоры, тамбуры, галереи, лифтовые холлы, лестничные площадки, марши лестниц и люки мебелью, шкафами, оборудованием, различными материалами и готовой продукцией, а также забивать двери эвакуационных выходов;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 - устраивать в тамбурах выходов (за исключением квартир и индивидуальных жилых домов) сушилки одежды любой конструкции, вешалки для одежды и гардеробы, хранение (в том числе временное) любого инвентаря и материалов;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 - устраивать на путях эвакуации пороги, турникеты, раздвижные, подъемные и вращающиеся двери и другие устройства, препятствующие свободной эвакуации людей;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 - применять на путях эвакуации (кроме зданий V степени огнестойкости) горючие материалы для отделки, облицовки, окраски стен и потолков, а в лестничных клетках - также ступеней и площадок;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 - устраивать в световых карманах коридоров кабинеты и другие помещения;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 - фиксировать самозакрывающиеся двери лестничных клеток, коридоров, холлов и тамбуров в открытом положении (если для этих целей не используются автоматические устройства, срабатывающие при пожаре), а также снимать их;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 - остеклять или закрывать жалюзи воздушных зон в незадымляемых лестничных клетках;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 - заменять армированное стекло обычным в остеклениях дверей и фрамуг;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 - применять ковры и ковровые дорожки из горючих синтетических материалов.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действий при пожаре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гражданин при обнаружении пожара или признаков горения (задымление, запах гари, повышение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температуры)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обязан: 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    - немедленно сообщить об этом по телефону в государственную противопожарную службу (при этом необходимо назвать адрес объекта, место возникновения пожара, а также сообщить свою фамилию); 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    - принять по возможности меры по эвакуации людей, тушению пожара и сохранности материальных ценностей. 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   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    - обеспечить соблюдение требований безопасности работниками, принимающими участие в тушении пожара; 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    - одновременно с тушением пожара организовать эвакуацию и защиту материальных ценностей; 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    - организовать встречу подразделений государственной противопожарной службы и оказать помощь в выборе кратчайшего пути для подъезда к очагу пожара и противопожарного водоснабжения.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действий руководителя предприятия при пожаре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предприятия (другое должностное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лицо) прибывший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месту пожара, обязан: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продублировать сообщение о возникновении пожара в государственную противопожарную службу и поставить в известность вышестоящее руководство, диспетчера, ответственного дежурного по объекту;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в случае угрозы жизни людей немедленно организовать их спасение, используя для этого имеющиеся силы и средства;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проверить включение в работу автоматических систем противопожарной защиты (оповещения людей о пожаре, пожаротушения, противодымной защиты);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при необходимости отключить электроэнергию (за исключением систем противопожарной защиты), остановить работу транспортирующих устройств, агрегатов, аппаратов, перекрыть сырьевые, газовые, паровые и водяные коммуникации, остановить работу систем вентиляции в аварийном и смежном с ним помещениях, выполнить другие мероприятия, способствующие предотвращению развития пожара и задымления помещений здания;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прекратить все работы в здании (если это допустимо по технологическому процессу производства) кроме работ, связанных с мероприятиями по ликвидации пожара;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удалить за пределы опасной зоны всех работников, не участвующих в тушении пожара;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осуществить общее руководство по тушению пожара (с учетом специфических особенностей объекта) до прибытия подразделения государственной противопожарной службы;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обеспечить соблюдение требований безопасности работниками, принимающими участие в тушении пожара;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одновременно с тушением пожара организовать эвакуацию и защиту материальных ценностей; 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 - организовать встречу подразделений государственной противопожарной службы и оказать помощь в выборе кратчайшего пути для подъезда к очагу пожара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противопожарного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водоснабжения.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впар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0152" y="1600200"/>
            <a:ext cx="6403695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Пожарная безопасност</a:t>
            </a:r>
            <a:r>
              <a:rPr lang="ru-RU" dirty="0" smtClean="0"/>
              <a:t>ь</a:t>
            </a:r>
            <a:endParaRPr lang="ru-RU" dirty="0"/>
          </a:p>
        </p:txBody>
      </p:sp>
      <p:pic>
        <p:nvPicPr>
          <p:cNvPr id="1026" name="Picture 2" descr="C:\Users\User\Desktop\C2DRDdqXUAAM2mu.jpg large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6699" y="1600200"/>
            <a:ext cx="6790602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Первичные средства пожаротушения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341fot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3178" y="1600200"/>
            <a:ext cx="6397643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пожарной безопасности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poz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9779" y="1600200"/>
            <a:ext cx="6124442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пожарной безопасности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esktop\screen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 граждан в области ПБ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pozharnaya-bezopasnost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требования ПБ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89</Words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ГККП «Индустриально-технический колледж, город Степногорск» Предмет «Охрана труда» Преподаватель Раицкая О.Ю.</vt:lpstr>
      <vt:lpstr>Пожарная безопасность</vt:lpstr>
      <vt:lpstr>Слайд 3</vt:lpstr>
      <vt:lpstr>Первичные средства пожаротушения</vt:lpstr>
      <vt:lpstr>Меры пожарной безопасности</vt:lpstr>
      <vt:lpstr>Правила пожарной безопасности</vt:lpstr>
      <vt:lpstr>Права граждан в области ПБ</vt:lpstr>
      <vt:lpstr>Основные понятия</vt:lpstr>
      <vt:lpstr>Общие требования ПБ</vt:lpstr>
      <vt:lpstr>Средства индивидуальной защиты при пожаре</vt:lpstr>
      <vt:lpstr>Требования ПБ в аварийных ситуациях</vt:lpstr>
      <vt:lpstr>Пути эвакуации</vt:lpstr>
      <vt:lpstr>Порядок действий при пожаре</vt:lpstr>
      <vt:lpstr>Порядок действий руководителя предприятия при пожаре</vt:lpstr>
      <vt:lpstr>Памятка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ГККП «Индустриально-технический колледж, город Степногорск» Предмет «Охрана труда» Преподаватель Раицкая О.Ю.</dc:title>
  <dc:creator>Пользователь</dc:creator>
  <cp:lastModifiedBy>Пользователь</cp:lastModifiedBy>
  <cp:revision>10</cp:revision>
  <dcterms:created xsi:type="dcterms:W3CDTF">2020-04-27T08:37:49Z</dcterms:created>
  <dcterms:modified xsi:type="dcterms:W3CDTF">2020-04-27T09:23:48Z</dcterms:modified>
</cp:coreProperties>
</file>