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передачи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ГККП «Индустриально-технический колледж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г.Степногорск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500702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Спецдисциплин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Молдабеков А.М.</a:t>
            </a:r>
          </a:p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Предмет: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Спецтехнология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Группа: 1-АК-19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8952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Содержание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901129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  <a:tabLst>
                <a:tab pos="274638" algn="l"/>
              </a:tabLst>
            </a:pPr>
            <a:r>
              <a:rPr lang="ru-RU" sz="2800" b="1" dirty="0" smtClean="0">
                <a:solidFill>
                  <a:srgbClr val="FFFF00"/>
                </a:solidFill>
              </a:rPr>
              <a:t>Назначение и типы главных передач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</a:p>
          <a:p>
            <a:pPr marL="274638" indent="-274638">
              <a:buFont typeface="Arial" pitchFamily="34" charset="0"/>
              <a:buChar char="•"/>
              <a:tabLst>
                <a:tab pos="274638" algn="l"/>
              </a:tabLst>
            </a:pP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indent="-274638">
              <a:buFont typeface="Arial" pitchFamily="34" charset="0"/>
              <a:buChar char="•"/>
              <a:tabLst>
                <a:tab pos="274638" algn="l"/>
              </a:tabLst>
            </a:pPr>
            <a:r>
              <a:rPr lang="ru-RU" sz="2800" b="1" dirty="0" smtClean="0">
                <a:solidFill>
                  <a:srgbClr val="FFFF00"/>
                </a:solidFill>
              </a:rPr>
              <a:t>Устройство главной передачи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Назначение и типы главных передач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25800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передача служит для увеличения крутящего момента и изменения его направления под прямым углом к продольной оси автомобиля. С этой целью главную передачу выполняют из конических шестерен. В зависимости от числа шестерен главные передачи разделяют на одинарные конические, состоящие из одной пары шестерен, и двойные, состоящие из пары конических и пары цилиндрических шестерен. Одинарные конические, в свою очередь, подразделяют на простые и гипоидные передачи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9388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Одинарные конические простые передачи (рис. а) применяют преимущественно на легковых автомобилях и грузовых автомобилях малой и средней грузоподъемности. В этих передачах ведущая коническая шестерня 1 соединена с карданной передачей, а ведомая 2 с коробкой дифференциала и через механизм дифференциала с полуосями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-10000" contrast="40000"/>
          </a:blip>
          <a:srcRect t="3125"/>
          <a:stretch>
            <a:fillRect/>
          </a:stretch>
        </p:blipFill>
        <p:spPr bwMode="auto">
          <a:xfrm>
            <a:off x="214282" y="1714488"/>
            <a:ext cx="8643998" cy="326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20740"/>
            <a:ext cx="8715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главной передачи: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1 - ведущая коническая шестерня, 2 – ведомая коническая шестерня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ведущая цилиндрическая шестерня, 4 - ведомая цилиндрическая шестерня.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5390"/>
            <a:ext cx="87154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большинства автомобилей одинарные конические передачи имеют зубчатые колеса с гипоидным зацеплением (рис. б). Гипоидные передачи по сравнению с простыми обладают рядом преимуществ: они имеют ось ведущего колеса, расположенную ниже оси ведомого, что позволяет опустить ниже карданную передачу, понизить пол кузова легкового автомобиля. Вследствие этого снижается центр тяжести и повышается устойчивость автомобиля. Кроме того, гипоидная передача имеет утолщенную форму основания зубьев шестерен, что существенно повышает их нагрузочную способность и износостойкость. Но это обстоятельство обусловливает применение для смазки шестерен специального масла (гипоидного), рассчитанного для работы в условиях передачи больших усилий, возникающих в контакте между зубьями шестерен.</a:t>
            </a:r>
          </a:p>
          <a:p>
            <a:pPr indent="263525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Двойные главные передачи (рис. в) устанавливают на автомобилях большой грузоподъемности для увеличения общего передаточного числа трансмиссии и повышения передаваемого крутящего момента. В этом случае передаточное число главной передачи подсчитывается как произведение передаточных чисел конической (1, 2) и цилиндрической (3, 4) пар.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Устройство главной передачи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8602"/>
            <a:ext cx="864399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Двойная главная передача автомобиля ЗИЛ-130 является частью механизмов ведущего заднего моста, которые размещены в его балке 8. Ведущий вал главной передачи выполнен за одно целое с ведущей конической шестерней 1. Он установлен на конических роликовых подшипниках в стакане, закрепленном на картере 9 главной передачи. Здесь же в картере установлен на роликовых конических подшипниках промежуточный вал с ведущей цилиндрической шестерней 12. На фланце вала жестко закреплена ведомая коническая шестерня 2, находящаяся в зацеплении с шестерней 1. Ведомая цилиндрическая шестерня 5 соединена с левой 3 и правой 6 чашками дифференциала, образующими его коробку. В коробке установлены детали дифференциала: крестовина 4 с сателлитами 11 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полуосевыми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шестернями 10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14282" y="785794"/>
            <a:ext cx="8715436" cy="592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Механизмы ведущего заднего моста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работе главной передачи крутящий момент передается от карданной передачи на фланец ведущего вала и его шестерню 1, далее на ведомую коническую шестерню 2, промежуточный вал и его шестерню 12, ведомую цилиндрическую шестерню 5 и через детали дифференциала на полуоси 7, связанные со ступицами колес автомобиля.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524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Главные передачи</vt:lpstr>
      <vt:lpstr>Содержание</vt:lpstr>
      <vt:lpstr>Назначение и типы главных передач.</vt:lpstr>
      <vt:lpstr>Слайд 4</vt:lpstr>
      <vt:lpstr>Слайд 5</vt:lpstr>
      <vt:lpstr>Устройство главной передачи.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Азамат</dc:creator>
  <cp:lastModifiedBy>Пользователь Windows</cp:lastModifiedBy>
  <cp:revision>29</cp:revision>
  <dcterms:created xsi:type="dcterms:W3CDTF">2018-09-21T06:23:28Z</dcterms:created>
  <dcterms:modified xsi:type="dcterms:W3CDTF">2020-04-22T07:03:25Z</dcterms:modified>
</cp:coreProperties>
</file>