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Дифференциалы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85728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ГККП «Индустриально-технический колледж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г.Степногорск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5500702"/>
            <a:ext cx="87154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Преподаватель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Спецдисциплин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Молдабеков А.М.</a:t>
            </a:r>
          </a:p>
          <a:p>
            <a:pPr algn="r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Предмет: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Спецтехнология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Группа: 1-АК-19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4282" y="373543"/>
            <a:ext cx="871543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Наибольшее распространение получила коническая зубчатая передача и, соответственно, конический дифференциал. Он традиционно монтируется между двух осей автомобилей с полным приводом, а не между колесами, как это возможно с иными видами.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элементы конструкции одинаковы у всех типов дифференциалов, поэтому рассмотрим строение узла на примере конического механизма.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indent="263525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Дифференциальный механизм конического типа состоит из следующих элементов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63525"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63525" algn="just">
              <a:buFont typeface="Arial" pitchFamily="34" charset="0"/>
              <a:buChar char="•"/>
              <a:tabLst>
                <a:tab pos="263525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планетарный редуктор;</a:t>
            </a:r>
          </a:p>
          <a:p>
            <a:pPr lvl="0" indent="263525" algn="just">
              <a:buFont typeface="Arial" pitchFamily="34" charset="0"/>
              <a:buChar char="•"/>
              <a:tabLst>
                <a:tab pos="263525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шестерни с сателлитами;</a:t>
            </a:r>
          </a:p>
          <a:p>
            <a:pPr lvl="0" indent="263525" algn="just">
              <a:buFont typeface="Arial" pitchFamily="34" charset="0"/>
              <a:buChar char="•"/>
              <a:tabLst>
                <a:tab pos="263525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корпус устройства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online.favorit-motors.ru/upload/3/59b1deff34-ustroistvo-differenciala.jpg"/>
          <p:cNvPicPr/>
          <p:nvPr/>
        </p:nvPicPr>
        <p:blipFill>
          <a:blip r:embed="rId2">
            <a:lum bright="-20000" contrast="40000"/>
          </a:blip>
          <a:srcRect l="8505" r="5836" b="8106"/>
          <a:stretch>
            <a:fillRect/>
          </a:stretch>
        </p:blipFill>
        <p:spPr bwMode="auto">
          <a:xfrm>
            <a:off x="642910" y="1357298"/>
            <a:ext cx="7858180" cy="533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14282" y="140593"/>
            <a:ext cx="871543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Устройство дифференциала:</a:t>
            </a:r>
            <a:endParaRPr kumimoji="0" lang="ru-RU" sz="2200" b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1 - шестерни полуосей, 2 - ведомая шестерня главной передачи,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3 - ведущая шестерня главной передачи, 4 - сателлиты, 5 - корпус.</a:t>
            </a:r>
            <a:r>
              <a:rPr kumimoji="0" lang="ru-RU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14282" y="142852"/>
            <a:ext cx="871543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профессиональном сленге инженеров автомобилестроения и специалистов сервисных центров корпус дифференциального устройства называется «чашкой». Его основное назначение - принять вращательные усилия двигателя и передать их через сателлиты на шестерни. К поверхности чашки прикреплена ведомая шестерня ведущей передачи, а внутри чашки смонтированы оси, на которых перемещаются сателлиты. Собственно говоря, именно они и выполняют сцепление чашки (корпуса) и шестеренок. В легковых транспортных средствах традиционно применяется всего одна пара сателлитов, в грузовых - две, так как требуется передавать особенно высокий крутящий момент.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Получив энергию от сателлитов, шестерни начинают движение по оси и передают тот же крутящий момент без изменений на ведущую пару колес. В результате транспортное средство приходит в движение.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Шестерни, расположенные на осях, могут иметь равное или разное количество зубцов (шлицев). Если число зубцов равное, то шестерня образует симметричный дифференциал – крутящий момент распределяется по осям в равных соотношениях. Если же количество зубьев не равное, то происходит несимметричная раздача энергии на колеса, что обеспечивает повышенную проходимость в сложных дорожных условиях.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Функциональность дифференциального устройства</a:t>
            </a:r>
            <a:endParaRPr lang="ru-RU" sz="3200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42844" y="1365909"/>
            <a:ext cx="885831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Симметричный дифференциал может функционировать в одном из трех доступных режимов.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режим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езда в направлении «прямо». В данном режиме колеса встречают одинаковую силу дорожного сопротивления и, соответственно, получают одинаковый крутящий момент.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вхождении в поворот режим работы дифференциала изменяется. Даже незначительный поворот влево или вправо ведет к тому, что внутреннее колесо испытывает большее сопротивление, нежели внешнее. Чтобы сгладить этот дефект, внутренняя шестеренка замедляет свой ход и, тем самым, заставляет сателлиты двигаться в другом направлении, что увеличит амплитуду вращения наружной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полуосевой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шестерни. Из-за этого изменяется угловая скорость вращения двух ведущих колес, за счет чего осуществляется плавное вхождение в поворот.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4282" y="339376"/>
            <a:ext cx="871543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Третий режим в работе дифференциального устройства включается при езде по льду или иной скользящей поверхности. Одно из ведущих колес начинает испытывать сопротивление, а второе - нет. Дифференциал в таких случаях заставляет двигаться проскальзывающее колесо с максимальной скоростью, а на второе колесо подача крутящего момента приостанавливается. После прохождения препятствия требуется уравнять подачу энергии на колесную пару, для чего может потребоваться блокировка дифференциала.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отмечают специалисты в ГК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Favorit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Motors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сегодня крупные европейские и американские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автопроизводители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используют собственные разработки в области дифференциалов. Например, предлагаемые модели автомобилей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Cadillac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(система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Controlled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Chevrolet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(дифференциал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Positraction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Ford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(механизмы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Equa-Lock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Traction-Lok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применяют в трансмиссии исключительно свои модели распределяющих механизмов.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31762"/>
            <a:ext cx="8643998" cy="65403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Виды современных дифференциалов</a:t>
            </a:r>
            <a:endParaRPr lang="ru-RU" sz="3200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42844" y="857232"/>
            <a:ext cx="885831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80975" algn="ctr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21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Quaife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Квайф</a:t>
            </a:r>
            <a:r>
              <a:rPr lang="ru-RU" sz="2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одно из самых конструктивно простых устройств, которое составлено из планетарного редукторного механизма (в плоском исполнении) и схемы со сдвоенными сателлитами, которые при работе сцепляются между собой. Используется косозубое сцепление, которое под большой нагрузкой выдает осевые мощности и передает их на пары сателлитов. Благодаря дополнительному вращению нужного ряда сателлитов при поворотах или пробуксовке на скользкой поверхности удается достигнуть торможения одного колеса и придать энергию другому.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Дифференциал </a:t>
            </a:r>
            <a:r>
              <a:rPr kumimoji="0" lang="ru-RU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Quaife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подразумевает использование сразу пяти пар сателлитов для максимальной надежности сцепления косых зубьев между собой. Это, с одной стороны, позволяет эффективно использовать механизм в самых сложных дорожных условиях. А, с другой стороны, говорит о том, что со временем будет наблюдаться обширный износ всей конструкции в целом. Тип дифференциального механизма </a:t>
            </a:r>
            <a:r>
              <a:rPr kumimoji="0" lang="ru-RU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Quaife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был запатентован еще в 1965 году. Сегодня он преимущественно используется в гоночных или спортивных автомобилях, а также некоторых моделях </a:t>
            </a:r>
            <a:r>
              <a:rPr kumimoji="0" lang="ru-RU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переднеприводных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машин.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 descr="C:\Users\User\Desktop\42035fcs-960.gif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214282" y="214290"/>
            <a:ext cx="8715436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42844" y="339376"/>
            <a:ext cx="885831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2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Torsen</a:t>
            </a: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Торсен</a:t>
            </a: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довольно старый вид червячного дифференциального устройства, он был изобретен еще в 1950-х годах. На сегодняшний день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автопроизводители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используют 3 усовершенствованных разновидности дифференциала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Torsen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однако все они имеют примерно одинаковый принцип работы. Шестерни, которые расположены на ведущих полуосях, образуют так называемую червячную пару с сателлитами. При этом, что существенно, на каждой полуоси располагаются свои сателлиты, которые парами сцепляются в некоторых положениях с сателлитами другой полуоси.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движении вперед по прямой червячные пары находятся в остановленном положении, а при движении в повороте они проворачиваются. Очередной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проворот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оси обеспечивает изменение угла колеса при поворотах и разворотах. Дифференциал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Torsen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считается самым мощным и износостойким, он работает при максимальной нагрузке и соотношениях крутящего момента.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Users\User\Desktop\42035fcs-960 — копия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8715436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871543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Механизм с дисковой 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блокировкой</a:t>
            </a:r>
          </a:p>
          <a:p>
            <a:pPr indent="263525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Этот вид дифференциального устройства состоит из симметричного планетарного редукторного механизма, который закреплен на шестеренках конической формы. Шестерни имеют две маленькие муфты той же формы и два диска. Частично диски могут цепляться за саму чашку дифференциала, а частично - соприкасаться со сцеплением, которое работает при воздействии ведомой шестеренки.</a:t>
            </a:r>
          </a:p>
          <a:p>
            <a:pPr indent="263525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Суть блокировки дифференциала заключается в том, что при возрастании механической силы на шестерни появляются вторичные осевые мощности. Дополнительные силы стремятся разъединить стыки между шестернями. В тот момент, когда им это удается, выравнивается скорость каждого из колес в связи с тем, что угловые скорости приобретают одно и то же значение.</a:t>
            </a:r>
          </a:p>
          <a:p>
            <a:pPr indent="263525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Дифференциал с дисковой блокировкой появился еще в конце 1930-х годов, однако после значительной модернизации используется и сегодня - обычно на внедорожниках и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спорткарах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8952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48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683143"/>
            <a:ext cx="82153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638" indent="-274638">
              <a:buFont typeface="Arial" pitchFamily="34" charset="0"/>
              <a:buChar char="•"/>
              <a:tabLst>
                <a:tab pos="274638" algn="l"/>
              </a:tabLst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274638" indent="-274638">
              <a:buFont typeface="Arial" pitchFamily="34" charset="0"/>
              <a:buChar char="•"/>
              <a:tabLst>
                <a:tab pos="274638" algn="l"/>
              </a:tabLst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Виды дифференциалов</a:t>
            </a:r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638" indent="-274638">
              <a:buFont typeface="Arial" pitchFamily="34" charset="0"/>
              <a:buChar char="•"/>
              <a:tabLst>
                <a:tab pos="274638" algn="l"/>
              </a:tabLst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Устройство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дифференциала</a:t>
            </a:r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638" indent="-274638">
              <a:buFont typeface="Arial" pitchFamily="34" charset="0"/>
              <a:buChar char="•"/>
              <a:tabLst>
                <a:tab pos="274638" algn="l"/>
              </a:tabLst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Функциональность дифференциального устройства</a:t>
            </a:r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638" indent="-274638">
              <a:buFont typeface="Arial" pitchFamily="34" charset="0"/>
              <a:buChar char="•"/>
              <a:tabLst>
                <a:tab pos="274638" algn="l"/>
              </a:tabLst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Виды современных дифференциалов</a:t>
            </a:r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638" indent="-274638">
              <a:buFont typeface="Arial" pitchFamily="34" charset="0"/>
              <a:buChar char="•"/>
              <a:tabLst>
                <a:tab pos="274638" algn="l"/>
              </a:tabLst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Два типа принудительной блокировки дифференциала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дисковая блокировка дифференциала схе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28797"/>
            <a:ext cx="8715436" cy="427197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357166"/>
            <a:ext cx="87154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Дисковый механизм</a:t>
            </a:r>
            <a:endParaRPr lang="ru-RU" sz="2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1 -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корпус; 2,4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шестерни полуосей; 3,5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наборы фрикционных дисков; 6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ось блока сателлитов; 7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раздвижные полукольца.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87154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Дифференциал кулачкового 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типа</a:t>
            </a:r>
          </a:p>
          <a:p>
            <a:pPr indent="263525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Кулачковый дифференциал может иметь 2 варианта исполнения. Первый подразумевает расположение кулачковой муфты между двумя ведомыми шестеренками. В кулачковом механизме второго типа зубчатых колес нет в принципе -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водилом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здесь является сепараторное кольца, а функцию сателлитов выполняют «сухари» (специальные клинья). Ведомыми шестернями в этом случае являются кулачковые диски.</a:t>
            </a:r>
          </a:p>
          <a:p>
            <a:pPr indent="263525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 конструкции кулачкового дифференциала второго типа понятен из нижеприведенной схемы, где 1 - это корпус, 2 - обойма, 3 - сухарь, 4 и 5 -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полуосевые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звездочки. «Сухари» могут располагаться горизонтально (рисунок а) или радиально (рисунок б)</a:t>
            </a:r>
            <a:endPara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online.favorit-motors.ru/upload/3/1c157f204d-image010.png"/>
          <p:cNvPicPr/>
          <p:nvPr/>
        </p:nvPicPr>
        <p:blipFill>
          <a:blip r:embed="rId2">
            <a:lum bright="-20000" contrast="40000"/>
          </a:blip>
          <a:srcRect l="3961" t="8276" r="4604" b="1897"/>
          <a:stretch>
            <a:fillRect/>
          </a:stretch>
        </p:blipFill>
        <p:spPr bwMode="auto">
          <a:xfrm>
            <a:off x="2500298" y="4500570"/>
            <a:ext cx="414340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4282" y="347141"/>
            <a:ext cx="871543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Суть блокировки дифференциального устройства заключается в том, что как только начинает наблюдаться разница между скоростными углами, кулачковая муфта (или кулачковые диски - во втором варианте исполнения) сразу же блокируют дифференциал.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Начальные разработки такого типа механизмов появились в 1940-х годах. В легковых транспортных средствах такой тип дифференциалов сегодня практически не используется. Основная сфера применения кулачкового типа - в военном автомобилестроении.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14290"/>
            <a:ext cx="864399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Вискомуфта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вязкостная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муфта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263525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Дифференциал конструктивно имеет на одной из ведущих полуосей емкость, наполненную вязкой жидкостью. В ней находятся 2 дисковых блока, первый из которых соединен с ротором, а второй - с другой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полуосевой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Соответственно, чем больше будет разница в наборе скорости между колесами, тем больше будет становиться разница и в скорости движениях блоков дисков. Из-за вращения вязкость жидкости увеличивается.</a:t>
            </a:r>
          </a:p>
          <a:p>
            <a:pPr indent="263525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самая простая и в то же время бюджетная конструкция дифференциального устройства. По оценкам специалистов ГК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Favorit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Motors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устройство преимущественно устанавливается на городские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паркетники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так как в условиях бездорожья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вискомуфта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может обеспечить требуемую управляемость и проходимость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154" name="Picture 2" descr="внешний вид вискомуфты - как она выгляди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786322"/>
            <a:ext cx="3000396" cy="1881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Два типа принудительной блокировки дифференциала</a:t>
            </a:r>
            <a:endParaRPr lang="ru-RU" sz="3200" dirty="0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14282" y="1313107"/>
            <a:ext cx="878687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современных транспортных средствах используется как ручной, так электронный вариант блокировки дифференциала. У каждого из них есть свои преимущества. Ручная блокировка дифференциального механизма осуществляется непосредственно из салона авто. По команде водителя </a:t>
            </a:r>
            <a:r>
              <a:rPr kumimoji="0" lang="ru-RU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ступорятся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вращающиеся шестерни и колеса начинают двигаться в одном темпе.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Такой тип применим перед преодолением разного рода дорожных препятствий в виде глубокого снега, грязи, ям или горок. После прохождения сложных участков можно проводить разблокировку. Традиционно ручная блокировка дифференциального устройства применяется на вездеходных транспортных средствах и внедорожниках.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автомобиль снабжен новой системой TRC, то автоматика сама производит электронную блокировку. В том случае, если одно из ведущих колес начинает буксовать, то оно будет слегка подтормаживаться тормозом авто. Удобство такого типа неоспоримо, однако не всегда блокировка будет включаться в нужный момент.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14282" y="214290"/>
            <a:ext cx="8643998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 зависимости от того, какой именно тип дифференциального устройства установлен на вашем автомобиле, специалисты ГК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Favorit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Motors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могут предложить диагностику и обслуживание машины с учетом конструктивных особенностей механизма блокировки. Грамотный подход сочетается с опытностью мастеров, а стоимость профессиональных услуг считается одной из самых привлекательных по Москве.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Самые распространенные симптомы неисправности дифференциала - повышенная шумность, посторонний стук и удары, появление подтеков масла. Мастера автосервиса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Favorit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Motors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отмечают, что важно незамедлительно обратиться в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техцентр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чтобы устранить проблемы в работе устройства и избежать его дальнейшего разрушения. Какой бы сложной ни была неисправность, мастера сервисного центра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Favorit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Motors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обладают всем необходимым диагностическим оборудованием и огромным опытом работы, что позволяет быстро и качественно устранить поломку. Сотрудники регулярно проходят переобучение в учебных центрах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автопроизводителей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что позволяет им выполнять ремонтно-восстановительные работы любой сложности.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000108"/>
            <a:ext cx="850112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3525" algn="just"/>
            <a:r>
              <a:rPr lang="ru-RU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Дифференциал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предназначен для передачи, изменения и распределения крутящего момента между двумя потребителями и обеспечения, при необходимости, их вращения с разными угловыми скоростями.</a:t>
            </a:r>
          </a:p>
          <a:p>
            <a:pPr indent="263525" algn="just"/>
            <a:r>
              <a:rPr lang="ru-RU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Дифференциал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является частью трансмиссии - системы, которая связывает мотор с ведущими колесами автомобиля. Этот механизм участвует в передаче вращательных усилий (крутящего момента) от двигателя к колесам, но главная его функция состоит в том, что он обеспечивает вращение колес при повороте авто с различной угловой скоростью.</a:t>
            </a:r>
          </a:p>
          <a:p>
            <a:pPr indent="263525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отсутствие дифференциала колеса автомобиля при прохождении поворота вращаются с одной и той же скоростью, что приводит к пробуксовке колеса, которое перемещается по большему внешнему диаметру поворотной дуги. Такой эффект крайне отрицательно сказывается на управляемости авто и приводит к быстрому износу покрышек.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дифференциалов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988528"/>
            <a:ext cx="864399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3525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современном автомобилестроении используется три варианта размещения дифференциальной коробки в блоке трансмиссии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179388" algn="just">
              <a:buFont typeface="Arial" pitchFamily="34" charset="0"/>
              <a:buChar char="•"/>
              <a:tabLst>
                <a:tab pos="179388" algn="l"/>
              </a:tabLst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авто с ведущими задними колесами (задним приводом) - в зоне задней оси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indent="179388" algn="just">
              <a:buFont typeface="Arial" pitchFamily="34" charset="0"/>
              <a:buChar char="•"/>
              <a:tabLst>
                <a:tab pos="179388" algn="l"/>
              </a:tabLst>
            </a:pP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179388" algn="just">
              <a:buFont typeface="Arial" pitchFamily="34" charset="0"/>
              <a:buChar char="•"/>
              <a:tabLst>
                <a:tab pos="179388" algn="l"/>
              </a:tabLst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машинах с передним приводом - непосредственно в самой коробке перемены передач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indent="179388" algn="just">
              <a:buFont typeface="Arial" pitchFamily="34" charset="0"/>
              <a:buChar char="•"/>
              <a:tabLst>
                <a:tab pos="179388" algn="l"/>
              </a:tabLst>
            </a:pP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179388" algn="just">
              <a:buFont typeface="Arial" pitchFamily="34" charset="0"/>
              <a:buChar char="•"/>
              <a:tabLst>
                <a:tab pos="179388" algn="l"/>
              </a:tabLst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полноприводных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автомобилях (4WD)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дифференциальное устройство может располагаться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самой раздаточной коробке, так и в зонах обоих осей.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схема расположения дифференциалов в разных типах привода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42852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Автомобиль с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ведущими задними колесами (задним приводом) - в зоне задней оси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s://avatars.mds.yandex.net/get-zen_doc/29030/pub_5a9d60658139bae5fb831d01_5a9d63ed00b3dd1c24284b90/scale_2400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214282" y="1214422"/>
            <a:ext cx="8715436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42852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Автомобиль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передним приводом - непосредственно в самой коробке перемены передач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748" name="Picture 4" descr="https://avatars.mds.yandex.net/get-zen_doc/15270/pub_5a9d60658139bae5fb831d01_5a9d67ea00b3dd1c24284bc0/scale_2400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214282" y="1285860"/>
            <a:ext cx="8715436" cy="5367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42852"/>
            <a:ext cx="8715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Полноприводный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автомобиль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(4WD)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770" name="Picture 2" descr="Что означает awd на авто. Симметричный полный привод. Где Вы живет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2"/>
            <a:ext cx="8715436" cy="5819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marL="274638" indent="-274638" algn="ctr">
              <a:tabLst>
                <a:tab pos="274638" algn="l"/>
              </a:tabLst>
            </a:pP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Устройство дифференциала</a:t>
            </a: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14282" y="928670"/>
            <a:ext cx="8715436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63525" algn="just"/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дифференциалы, используемые на авто, построены по единому принципу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на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основе планетарной передачи. Но конструктивных исполнений узла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несколько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Конический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Цилиндрический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Червячный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Кулачковый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AutoShape 3" descr="Симметричный конический дифференциал автомобиля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7" name="AutoShape 5" descr="Симметричный конический дифференциал автомобиля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9" name="AutoShape 7" descr="Симметричный конический дифференциал автомобиля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3803" name="Picture 11" descr="http://autoleek.ru/wp-content/uploads/2017/12/vidy-differencialov.jpg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142844" y="3500438"/>
            <a:ext cx="8858312" cy="321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</TotalTime>
  <Words>1841</Words>
  <Application>Microsoft Office PowerPoint</Application>
  <PresentationFormat>Экран (4:3)</PresentationFormat>
  <Paragraphs>81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Дифференциалы</vt:lpstr>
      <vt:lpstr>Содержание</vt:lpstr>
      <vt:lpstr>Введение</vt:lpstr>
      <vt:lpstr>Виды дифференциалов</vt:lpstr>
      <vt:lpstr>Слайд 5</vt:lpstr>
      <vt:lpstr>Слайд 6</vt:lpstr>
      <vt:lpstr>Слайд 7</vt:lpstr>
      <vt:lpstr>Слайд 8</vt:lpstr>
      <vt:lpstr>Устройство дифференциала</vt:lpstr>
      <vt:lpstr>Слайд 10</vt:lpstr>
      <vt:lpstr>Слайд 11</vt:lpstr>
      <vt:lpstr>Слайд 12</vt:lpstr>
      <vt:lpstr>Функциональность дифференциального устройства</vt:lpstr>
      <vt:lpstr>Слайд 14</vt:lpstr>
      <vt:lpstr>Виды современных дифференциалов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Два типа принудительной блокировки дифференциала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Азамат</dc:creator>
  <cp:lastModifiedBy>Пользователь Windows</cp:lastModifiedBy>
  <cp:revision>45</cp:revision>
  <dcterms:created xsi:type="dcterms:W3CDTF">2018-09-21T06:23:28Z</dcterms:created>
  <dcterms:modified xsi:type="dcterms:W3CDTF">2020-04-24T15:26:13Z</dcterms:modified>
</cp:coreProperties>
</file>