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1M1h-UHAQY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ПОЛУОСИ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28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ГККП «Индустриально-технический колледж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г.Степногорск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500702"/>
            <a:ext cx="87154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Преподаватель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Спецдисциплин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Молдабеков А.М.</a:t>
            </a:r>
          </a:p>
          <a:p>
            <a:pPr algn="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Предмет: </a:t>
            </a:r>
            <a:r>
              <a:rPr lang="ru-RU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Спецтехнология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Группа: 1-АК-19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357166"/>
            <a:ext cx="87154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учетом вышесказанного рекомендуется постоянно следить за состоянием пыльников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ШРУСов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поверять места соединений на люфты и т.д., так как шлицевые соединения за время длительной эксплуатации могут прийти в негодность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363" algn="just"/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же осуществляется ремонт и замена изношенных элементов, необходимо приобретать детали и запасные части надлежащего качества. Дело в том, что использование неоригинальных дешевых заменителей может привести не только к быстрому выходу из строя подобной запчасти, но и стать причиной ДТП.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643446"/>
            <a:ext cx="86439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Ссылка для просмотра видео в Ютюбе</a:t>
            </a:r>
          </a:p>
          <a:p>
            <a:endParaRPr lang="ru-RU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u="sng" dirty="0" smtClean="0">
                <a:solidFill>
                  <a:srgbClr val="FFFF00"/>
                </a:solidFill>
                <a:hlinkClick r:id="rId2"/>
              </a:rPr>
              <a:t>https://www.youtube.com/watch?v=81M1h-UHAQY</a:t>
            </a:r>
            <a:endParaRPr lang="ru-RU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8952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Содержание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938401"/>
            <a:ext cx="77867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>
              <a:buFont typeface="Arial" pitchFamily="34" charset="0"/>
              <a:buChar char="•"/>
              <a:tabLst>
                <a:tab pos="274638" algn="l"/>
              </a:tabLst>
            </a:pP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Введение.</a:t>
            </a:r>
            <a:endParaRPr lang="ru-RU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638" indent="-274638">
              <a:buFont typeface="Arial" pitchFamily="34" charset="0"/>
              <a:buChar char="•"/>
              <a:tabLst>
                <a:tab pos="274638" algn="l"/>
              </a:tabLst>
            </a:pP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Устройство полуоси автомобиля.</a:t>
            </a:r>
          </a:p>
          <a:p>
            <a:pPr marL="274638" indent="-274638">
              <a:buFont typeface="Arial" pitchFamily="34" charset="0"/>
              <a:buChar char="•"/>
              <a:tabLst>
                <a:tab pos="274638" algn="l"/>
              </a:tabLst>
            </a:pP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Распространённые неисправности полуосей и причины их поломок.</a:t>
            </a:r>
            <a:endParaRPr lang="ru-RU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Введение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00108"/>
            <a:ext cx="850112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Полуось автомобиля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(приводной вал, привод) - специальный вал, посредством которого реализована передача </a:t>
            </a:r>
            <a:r>
              <a:rPr lang="ru-RU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крутящего момента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от </a:t>
            </a:r>
            <a:r>
              <a:rPr lang="ru-RU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ДВС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на ведущие колеса. Полуось (вал ведущего моста) позволяет создать подвижный контакт и эффективно передает усилие, при этом сохраняется возможность поворачивать колеса. Также полуось снижает вибрации, принимает на себя различные нагрузки (сила тяжести, тяговое, тормозное усилие, изгибающие моменты и т.д.).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Конструктивно к полуоси крепятся два шарнира (</a:t>
            </a:r>
            <a:r>
              <a:rPr lang="ru-RU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ШРУС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которые позволяют равномерно передавать крутящий момент независимо от того, в каком положении находятся колеса и детали подвески. В результате снижены вибрации на руле, автомобиль движется плавно, а также минимизированы потери мощности от двигателя на колесах.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214282" y="214290"/>
            <a:ext cx="871543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14380"/>
          </a:xfrm>
        </p:spPr>
        <p:txBody>
          <a:bodyPr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ru-RU" sz="3200" dirty="0" smtClean="0">
                <a:solidFill>
                  <a:srgbClr val="FFFF00"/>
                </a:solidFill>
              </a:rPr>
              <a:t>Устройство полуоси автомобиля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891115"/>
            <a:ext cx="8786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конструкция включает в себя 3 основных элемента:</a:t>
            </a:r>
          </a:p>
          <a:p>
            <a:pPr lvl="0" indent="360363"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наружный ШРУС;</a:t>
            </a:r>
          </a:p>
          <a:p>
            <a:pPr lvl="0" indent="360363"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приводной вал;</a:t>
            </a:r>
          </a:p>
          <a:p>
            <a:pPr lvl="0" indent="360363"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внутренний ШРУС;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Полуось или приводной вал, что это такое? Устройство, виды и ..."/>
          <p:cNvPicPr/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285720" y="2500306"/>
            <a:ext cx="857256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81815"/>
            <a:ext cx="871543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Фактически, полуось является валом той или иной длины (в зависимости от особенностей ТС). К валу прикреплены (наварены) переходники для установки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ШРУСов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целях предотвращения прокручивания соединения выполняются шлицевыми. На конце переходника вал зафиксирован при помощи стопорного кольца, что предотвращает случайный выход вала из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ШРУСа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просто, легковые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переднеприводные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 имеют внутренний и наружный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ШРУСы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которые соединены между собой полуосью. Необходимость установки двух шарниров продиктована особенностями независимой подвески.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Внутренний ШРУС отвечает за перемещение колеса при вертикальном движении  подвески, тогда как наружный за повороты колеса.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говорить о видах полуосей автомобиля, полуоси по типам и видам делятся на: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Полузагруженная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полуось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Три четверти загруженная полуось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Разгруженная полуось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кие существуют разновидности полуосей автомобиля?"/>
          <p:cNvPicPr/>
          <p:nvPr/>
        </p:nvPicPr>
        <p:blipFill>
          <a:blip r:embed="rId2">
            <a:lum bright="-10000" contrast="20000"/>
          </a:blip>
          <a:srcRect l="3993" t="6221" r="5014" b="9192"/>
          <a:stretch>
            <a:fillRect/>
          </a:stretch>
        </p:blipFill>
        <p:spPr bwMode="auto">
          <a:xfrm>
            <a:off x="214282" y="142852"/>
            <a:ext cx="871543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6"/>
            <a:ext cx="85725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Такое деление происходит в зависимости от влияния на полуось изгибающего момента.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Полуразгруженная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полуось обычно ставится на легковые авто. В такой конструкции подшипник находится между полуосью и кожухом, а сама полуось прикреплена к ступице колеса. В результате на полуось воздействует изгибающий момент.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Разгруженная полуось ставится на грузовики, автобусы и т.д.  В этом случае полуось стоит внутри моста, при этом на мостовую балку двумя подшипниками опирается ступица колеса.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Такая конструкция означает, что изгибающий момент  приходится на подшипники, а задачей полуоси остается только передача крутящего момента. Получается, дополнительных нагрузок такая полуось не испытывает по сравнению с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полузагруженной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Распространенные неисправности полуосей и причины поломок.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631470"/>
            <a:ext cx="8715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Важно понимать, что на полуоси (особенно в случае с легковыми авто) приходятся достаточно большие нагрузки. При этом такие нагрузки в значительной степени возрастают в том случае, если машина эксплуатируется в условиях бездорожья, водитель при езде часто проходит крутые повороты на большой скорости, практикует резкие старты с вывернутыми колесами и т.д.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360363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Также часто к проблемам с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полусоями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приводит износ сальников, подшипников, повреждение стопорных колец. В ряде случаев неполадки становятся причиной того, что полуось ломается. При этом разломы возникают в середине приводного вала или в местах крепления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358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ПОЛУОСИ</vt:lpstr>
      <vt:lpstr>Содержание</vt:lpstr>
      <vt:lpstr>Введение</vt:lpstr>
      <vt:lpstr>Слайд 4</vt:lpstr>
      <vt:lpstr>Устройство полуоси автомобиля</vt:lpstr>
      <vt:lpstr>Слайд 6</vt:lpstr>
      <vt:lpstr>Слайд 7</vt:lpstr>
      <vt:lpstr>Слайд 8</vt:lpstr>
      <vt:lpstr>Распространенные неисправности полуосей и причины поломок.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Азамат</dc:creator>
  <cp:lastModifiedBy>Пользователь Windows</cp:lastModifiedBy>
  <cp:revision>34</cp:revision>
  <dcterms:created xsi:type="dcterms:W3CDTF">2018-09-21T06:23:28Z</dcterms:created>
  <dcterms:modified xsi:type="dcterms:W3CDTF">2020-04-27T12:15:35Z</dcterms:modified>
</cp:coreProperties>
</file>