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 и сигнализация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ГККП «Индустриально-технический колледж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г.Степногорск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500702"/>
            <a:ext cx="8715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Спецдисциплин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Молдабеков А.М.</a:t>
            </a:r>
          </a:p>
          <a:p>
            <a:pPr algn="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Предмет: </a:t>
            </a:r>
            <a:r>
              <a:rPr lang="ru-RU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спецтехнология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Группа: 1-АК-19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35704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Задний габаритный фонарь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(рис. 3, б) используют как задний указатель поворота. Он состоит из корпуса,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рассеивателя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ободка и двух патронов с лампами. Корпус фонаря разделен перегородкой на две части. В нижней части фонаря установлена лампа 10 силой света 3 кд Она служит для обозначения габаритов машины ночью при стоянках и движении, а также для освещения номерного знака. В верхней части фонаря установлена лампа силой света 21 кд. Она загорается при нажатии на педаль тормоза и служит для предупреждения водителей сзади идущего транспорта о торможении (свет «Стоп»), а также используется для указания направления поворота машины. Фонари имеют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рассеиватель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рубинового цвета, который одновременно служит отражателем света.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35704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Указатель поворотов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(рис. 4, а) предназначен для предупреждения о предстоящем маневре трактора или автомобиля. В него входят сигнальные лампочки, переключатель и прерыватель (реле). Наибольшее распространение получил электромагнитный прерыватель тока. Прерыватель (рис. 4, б) состоит из сердечника 3 с обмоткой, двух якорьков, двух пар серебряных контактов 1,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нихромовой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струны 4 и резистора 7. Левый якорек 5 с контактами замыкает и размыкает цепь сигнальных ламп, а правый дополнительный якорек 2 с контактами подает сигнал на контрольную лампу, расположенную на щитке приборов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82563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Соответствующая сигнальная лампа в подфарнике и заднем фонаре включается переключателем, размещенным на рулевой колонке. При включении указателя поворота переключателем замыкается цепь сигнальных ламп 11. Ток поступает от источника тока через левый якорек 5,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нихромовую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струну, резистор и обмотку якоря на сигнальные лампы. Контакты при этом разомкнуты. Поскольку ток проходит через резистор и струну, нити накала сигнальных ламп горят неполным светом.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500042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прохождении тока по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нихромовой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струне 4 последняя нагревается и длина ее увеличивается. Это дает возможность магнитному полю сердечника притянуть левый якорь к сердечнику и замкнуть контакты. При замкнутых контактах ток в цепи контрольных ламп проходит от источника тока через левый якорек и обмотку сердечника, минуя резистор и струну. Нити ламп при выключенном из цепи резисторе горят полным (ярким) светом. Обесточенная струна 4, охлаждаясь, укорачивается и размыкает контакты. При этом накал нити контрольных ламп уменьшится. Пока включен указатель поворота, контакты будут замыкаться и размыкаться, а следовательно, и лампы мигать 70-100 раз в 1 мин. Одновременно с основным якорьком магнитное поле сердечника 3 притягивает к себе дополнительный якорек 2, который через дополнительные контакты включает в цепь контрольную лампу 9 указателей поворота. После размыкания левых контактов сила тока в обмотке сердечника уменьшается и правые контакты размыкаются.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сигнал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(рис. 5) - электромагнитный, вибрационного типа. Он состоит из корпуса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Ш-образного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сердечника с обмоткой 4 (электромагнита), стальной мембраны 8, якоря 7 и прерывателя 6. Обмотка электромагнита соединена в электрическую цепь с аккумуляторной батареей через кнопку, расположенную на рулевом колесе. В неработающем сигнале контакты прерывателя сомкнуты. Параллельно контактам прерывателя установлен конденсатор 2, предупреждающий их подгорание.</a:t>
            </a:r>
          </a:p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Нажимая на кнопку 11 сигнала, замыкают цепь. Электрический ток, проходя по обмотке, намагничивает сердечник 3, который притягивает якорь 7. Перемещение якоря вызывает размыкание контактов прерывателя. Ток перестает поступать в обмотку сердечника. Сердечник размагничивается, а якорь под действием упругой мембраны 8 занимает прежнее положение. Затем контакты снова смыкаются, и ток идет по обмотке сердечника. Пока нажата кнопка сигнала, контакты размыкаются и замыкаются, а мембрана колеблется, издавая звук. Тон звука изменяют регулировочным винтом 5, расположенным на корпусе сигнала.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81" y="571480"/>
            <a:ext cx="871543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7154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Неисправности приборов освещения и сигнализации.</a:t>
            </a:r>
          </a:p>
          <a:p>
            <a:pPr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неисправности, возникающие в фарах, - это слабый накал ламп или его отсутствие. Отсутствие накала возможно в результате обрыва в цепи, перегорания нитей в лампе. Загрязнения поверхности отражателя и ослабления контактных соединений могут быть причинами недостаточного света.</a:t>
            </a:r>
          </a:p>
          <a:p>
            <a:pPr indent="263525" algn="just"/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Неисправностью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указателя поворотов является отсутствие мигающего света в результате обрыва струны или приваривания контактов. Неисправный указатель поворотов заменяют.</a:t>
            </a:r>
          </a:p>
          <a:p>
            <a:pPr indent="263525" algn="just"/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неисправности сигнализаторов: отсутствие света в сигнальных лампах и звука в звуковом сигнале, замыкание проводов на «массу».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Содержание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84556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  <a:tabLst>
                <a:tab pos="274638" algn="l"/>
              </a:tabLs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 и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сигнализация.</a:t>
            </a:r>
          </a:p>
          <a:p>
            <a:pPr marL="274638" indent="-274638">
              <a:buFont typeface="Arial" pitchFamily="34" charset="0"/>
              <a:buChar char="•"/>
              <a:tabLst>
                <a:tab pos="274638" algn="l"/>
              </a:tabLst>
            </a:pPr>
            <a:endPara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638" indent="-274638">
              <a:buFont typeface="Arial" pitchFamily="34" charset="0"/>
              <a:buChar char="•"/>
              <a:tabLst>
                <a:tab pos="274638" algn="l"/>
              </a:tabLs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Неисправности приборов освещения и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сигнализации.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 и сигнализация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48758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Безопасная работа на автотранспорте, будь это трактор, автомобиль или комбайн невозможна без приборов освещения и сигнализации. В ночное время и в темное время суток необходимо освещать путь движения, кабину, щиток приборов, обозначать габаритные размеры машины. К приборам освещения относятся фары, фонари, подфарники, лампы освещения приборов, кабины, номерного знака и их выключатели.</a:t>
            </a:r>
          </a:p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Фара служит для освещения участка пути, находящегося впереди движущейся машины.</a:t>
            </a:r>
          </a:p>
          <a:p>
            <a:pPr indent="263525"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Фара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(рис. 1) состоит из корпуса 5, отражателя 1, рассеивающего стекла 3, ободка 8, токоподводящих проводов 7 и патрона 6 с лампой 2. Рассеивающее стекло, отражатель и лампа образуют оптический элемент, который соединен с ободком пружинными защелками, а ободок - с корпусом соединительным винтом. Оптический элемент, кроме того, прикреплен к основному корпусу фары пружинами и регулировочными винтами 4.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Отражатель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направляет световой пучок и отражает свет. Внутренняя поверхность отражателя отполирована, покрыта лаком и тонким слоем алюминия или хрома. Рассеивающее стекло необходимо для уменьшения ослепляющего действия светового пучка, поэтому оно имеет снаружи выпуклую форму, а с внутренней стороны - светопреломляющие выступы. Выступы расположены так, чтобы получающееся световое пятно было эллипсовидной формы и направлено вниз. Для правильной установки на стекле отлито обозначение «Верх».</a:t>
            </a:r>
          </a:p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отражателю приклепан патрон лампы с тремя Г-образными вырезами, в которые входят выступы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карболитовой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крышки. Внутри крышки предусмотрено отверстие для токоподводящего провода. Пучок света в фарах можно регулировать винтом 4, изменяющим положение оптического элемента, или поворотом фары на сферическом шарнире.</a:t>
            </a:r>
          </a:p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Источником света в приборах освещения служит электрическая лампа, состоящая из металлического цоколя, контактов, стеклянного баллона и вольфрамовых нитей накаливания.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81815"/>
            <a:ext cx="87154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Лампы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(рис. 2) могут быть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одноконтактные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двухконтактные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Внутри стеклянного баллона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одноконтактной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лампы помещена нить накаливания один конец, которой припаян к цоколю («масса»), а другой выведен к изолированному контакту на торце цоколя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Двухконтактная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лампа имеет две нити, одни концы которых выведены к двум изолированным контактам на торце цоколя, другие припаяны к цоколю. Применяют также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двухконтактные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лампы с экраном, который в сочетании с рассеивающим стеклом обеспечивает смещение пучка света вправо и вниз, что уменьшает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ослепляемость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водителей встречных машин.</a:t>
            </a:r>
          </a:p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зависимости от наполнения баллона различают пустотные и газонаполненные лампы. Лампы силой света от 3 кд и выше выпускают только газонаполненными. В качестве наполнителей применяют инертные газы (аргон, ксенон, криптон) или их смеси (обычно 96% аргона и 4% азота). В фарах преимущественно устанавливают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двухнитевые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двухконтактные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лампы для дальнего и ближнего света. В фарах грузовых автомобилей нить дальнего света обычно создает световой пучок силой 50 кд, а ближнего - 40 кд, в современных тракторах и комбайнах - соответственно 50 и 21 кд.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64222"/>
            <a:ext cx="864399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Габаритные фонари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служат для светового обозначения габаритных размеров машины в условиях плохой видимости и для подачи светового сигнала перед поворотом. Свет габаритных фонарей должен быть виден на расстоянии не менее 100м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3525" algn="just"/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63525" algn="just"/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Передний габаритный фонарь, или подфарник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(рис. 3, а), состоит из корпуса 3,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рассеивателя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6, ободка 7,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двухнитевой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лампы 4 с патроном и токоподводящего провода.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Двухнитевая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лампа имеет нить, вырабатывающую свет силой 21 кд, которая служит для подачи светового сигнала перед поворотом, и нить, вырабатывающую свет силой 6 кд, - для габаритного освещения. Для замены лампы в подфарнике достаточно вывернуть соединительный винт и снять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рассеиватель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1005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Освещение и сигнализация</vt:lpstr>
      <vt:lpstr>Содержание</vt:lpstr>
      <vt:lpstr>Освещение и сигнализация.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Азамат</dc:creator>
  <cp:lastModifiedBy>Пользователь Windows</cp:lastModifiedBy>
  <cp:revision>32</cp:revision>
  <dcterms:created xsi:type="dcterms:W3CDTF">2018-09-21T06:23:28Z</dcterms:created>
  <dcterms:modified xsi:type="dcterms:W3CDTF">2020-04-23T07:54:47Z</dcterms:modified>
</cp:coreProperties>
</file>