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6" r:id="rId6"/>
    <p:sldId id="267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ru-RU" sz="6600" b="1" cap="all" dirty="0" smtClean="0">
                <a:solidFill>
                  <a:srgbClr val="0070C0"/>
                </a:solidFill>
                <a:latin typeface="Mistral" pitchFamily="66" charset="0"/>
                <a:cs typeface="Dubai" pitchFamily="34" charset="-78"/>
              </a:rPr>
              <a:t>Наши выпускники-наша гордость!</a:t>
            </a: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Сведения </a:t>
            </a:r>
            <a:r>
              <a:rPr lang="ru-RU" sz="2200" b="1" dirty="0">
                <a:solidFill>
                  <a:srgbClr val="FF0000"/>
                </a:solidFill>
              </a:rPr>
              <a:t>о выпускниках групп </a:t>
            </a:r>
            <a:r>
              <a:rPr lang="ru-RU" sz="2200" b="1" dirty="0" smtClean="0">
                <a:solidFill>
                  <a:srgbClr val="FF0000"/>
                </a:solidFill>
              </a:rPr>
              <a:t>МС, ШМ</a:t>
            </a: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en-US" sz="2200" b="1" dirty="0">
                <a:solidFill>
                  <a:srgbClr val="FF0000"/>
                </a:solidFill>
              </a:rPr>
              <a:t>#</a:t>
            </a:r>
            <a:r>
              <a:rPr lang="ru-RU" sz="2200" b="1" dirty="0">
                <a:solidFill>
                  <a:srgbClr val="FF0000"/>
                </a:solidFill>
              </a:rPr>
              <a:t>50-юбилей </a:t>
            </a:r>
            <a:r>
              <a:rPr lang="ru-RU" sz="2200" b="1" dirty="0" smtClean="0">
                <a:solidFill>
                  <a:srgbClr val="FF0000"/>
                </a:solidFill>
              </a:rPr>
              <a:t>колледжа</a:t>
            </a:r>
            <a:endParaRPr lang="ru-RU" sz="2200" b="1" cap="all" dirty="0">
              <a:solidFill>
                <a:srgbClr val="0070C0"/>
              </a:solidFill>
              <a:latin typeface="Mistral" pitchFamily="66" charset="0"/>
              <a:cs typeface="Dubai" pitchFamily="34" charset="-78"/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ru-RU" sz="2800" cap="all" dirty="0">
                <a:solidFill>
                  <a:srgbClr val="0070C0"/>
                </a:solidFill>
                <a:latin typeface="Mistral" pitchFamily="66" charset="0"/>
                <a:cs typeface="Dubai" pitchFamily="34" charset="-78"/>
              </a:rPr>
              <a:t>Специальность « Строительство и эксплуатация зданий и сооружений</a:t>
            </a:r>
            <a:r>
              <a:rPr lang="ru-RU" sz="2800" cap="all" dirty="0" smtClean="0">
                <a:solidFill>
                  <a:srgbClr val="0070C0"/>
                </a:solidFill>
                <a:latin typeface="Mistral" pitchFamily="66" charset="0"/>
                <a:cs typeface="Dubai" pitchFamily="34" charset="-78"/>
              </a:rPr>
              <a:t>»</a:t>
            </a: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ru-RU" sz="2800" cap="all" dirty="0" smtClean="0">
                <a:solidFill>
                  <a:srgbClr val="0070C0"/>
                </a:solidFill>
                <a:latin typeface="Mistral" pitchFamily="66" charset="0"/>
                <a:cs typeface="Dubai" pitchFamily="34" charset="-78"/>
              </a:rPr>
              <a:t>Мастера п/о: Мусина А.Д., </a:t>
            </a:r>
            <a:r>
              <a:rPr lang="ru-RU" sz="2800" cap="all" dirty="0" err="1" smtClean="0">
                <a:solidFill>
                  <a:srgbClr val="0070C0"/>
                </a:solidFill>
                <a:latin typeface="Mistral" pitchFamily="66" charset="0"/>
                <a:cs typeface="Dubai" pitchFamily="34" charset="-78"/>
              </a:rPr>
              <a:t>Ахетов</a:t>
            </a:r>
            <a:r>
              <a:rPr lang="ru-RU" sz="2800" cap="all" dirty="0" smtClean="0">
                <a:solidFill>
                  <a:srgbClr val="0070C0"/>
                </a:solidFill>
                <a:latin typeface="Mistral" pitchFamily="66" charset="0"/>
                <a:cs typeface="Dubai" pitchFamily="34" charset="-78"/>
              </a:rPr>
              <a:t> С.К.</a:t>
            </a:r>
            <a:endParaRPr lang="ru-RU" sz="2800" cap="all" dirty="0" smtClean="0">
              <a:solidFill>
                <a:srgbClr val="0070C0"/>
              </a:solidFill>
              <a:latin typeface="Mistral" pitchFamily="66" charset="0"/>
              <a:cs typeface="Dubai" pitchFamily="34" charset="-78"/>
            </a:endParaRPr>
          </a:p>
          <a:p>
            <a:pPr marL="82296" lvl="0" indent="0" algn="ctr">
              <a:buClr>
                <a:srgbClr val="3891A7"/>
              </a:buClr>
              <a:buNone/>
            </a:pPr>
            <a:endParaRPr lang="ru-RU" sz="2800" dirty="0">
              <a:solidFill>
                <a:srgbClr val="0070C0"/>
              </a:solidFill>
              <a:latin typeface="Mistral" pitchFamily="66" charset="0"/>
              <a:cs typeface="Dubai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45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фото практика\Фото0481.jp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202379" y="267237"/>
            <a:ext cx="2695575" cy="301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ПЕРЕНОС ФАЙЛОВ\док-ты по работе\фото СТК2\Фото06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615" y="3691488"/>
            <a:ext cx="3544809" cy="265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ЕРЕНОС ФАЙЛОВ\док-ты по работе\фото СТК2\Фото08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3717031"/>
            <a:ext cx="3510750" cy="263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55048" y="239029"/>
            <a:ext cx="40687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istral" pitchFamily="66" charset="0"/>
              </a:rPr>
              <a:t>Выпускники</a:t>
            </a:r>
            <a:r>
              <a:rPr lang="ru-RU" sz="3600" b="1" dirty="0" smtClean="0">
                <a:solidFill>
                  <a:srgbClr val="FF0000"/>
                </a:solidFill>
                <a:latin typeface="Mistral" pitchFamily="66" charset="0"/>
              </a:rPr>
              <a:t> группы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Mistral" pitchFamily="66" charset="0"/>
              </a:rPr>
              <a:t> 2013-2016</a:t>
            </a:r>
            <a:endParaRPr lang="ru-RU" sz="3600" b="1" dirty="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7" y="1773541"/>
            <a:ext cx="51587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Бакыт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Оразбай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третье место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региональном чемпионате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WSK- 2016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г.,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компетенции «Кирпичная кладка»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 работы: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г.Астана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строительная бригада</a:t>
            </a:r>
          </a:p>
        </p:txBody>
      </p:sp>
    </p:spTree>
    <p:extLst>
      <p:ext uri="{BB962C8B-B14F-4D97-AF65-F5344CB8AC3E}">
        <p14:creationId xmlns:p14="http://schemas.microsoft.com/office/powerpoint/2010/main" val="293706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5048" y="239029"/>
            <a:ext cx="40687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istral" pitchFamily="66" charset="0"/>
              </a:rPr>
              <a:t>Выпускники</a:t>
            </a:r>
            <a:r>
              <a:rPr lang="ru-RU" sz="3600" b="1" dirty="0" smtClean="0">
                <a:solidFill>
                  <a:srgbClr val="FF0000"/>
                </a:solidFill>
                <a:latin typeface="Mistral" pitchFamily="66" charset="0"/>
              </a:rPr>
              <a:t> группы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Mistral" pitchFamily="66" charset="0"/>
              </a:rPr>
              <a:t> 2015-2018</a:t>
            </a:r>
            <a:endParaRPr lang="ru-RU" sz="3600" b="1" dirty="0">
              <a:solidFill>
                <a:srgbClr val="FF0000"/>
              </a:solidFill>
              <a:latin typeface="Mistral" pitchFamily="66" charset="0"/>
            </a:endParaRPr>
          </a:p>
        </p:txBody>
      </p:sp>
      <p:pic>
        <p:nvPicPr>
          <p:cNvPr id="2050" name="Picture 2" descr="D:\ПЕРЕНОС ФАЙЛОВ\фото нац.конкурс\IMG_20170310_1400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3" t="25778"/>
          <a:stretch/>
        </p:blipFill>
        <p:spPr bwMode="auto">
          <a:xfrm>
            <a:off x="4697430" y="946766"/>
            <a:ext cx="1386920" cy="214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:\фото-2017\DSC09369.JPG"/>
          <p:cNvPicPr/>
          <p:nvPr/>
        </p:nvPicPr>
        <p:blipFill>
          <a:blip r:embed="rId3" cstate="print"/>
          <a:srcRect t="19750" b="2250"/>
          <a:stretch>
            <a:fillRect/>
          </a:stretch>
        </p:blipFill>
        <p:spPr bwMode="auto">
          <a:xfrm>
            <a:off x="6372200" y="239029"/>
            <a:ext cx="2470150" cy="257111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71600" y="1773541"/>
            <a:ext cx="37258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Давыденко Илья– третье место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региональном чемпионате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WSK- 201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7г.,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компетенции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Кирпичная кладка»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 работы: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Египет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E:\Ахетов\20180123_132151.jpg"/>
          <p:cNvPicPr/>
          <p:nvPr/>
        </p:nvPicPr>
        <p:blipFill>
          <a:blip r:embed="rId4" cstate="print"/>
          <a:srcRect t="4589" r="9437" b="4589"/>
          <a:stretch>
            <a:fillRect/>
          </a:stretch>
        </p:blipFill>
        <p:spPr bwMode="auto">
          <a:xfrm>
            <a:off x="1293990" y="3782134"/>
            <a:ext cx="3189274" cy="187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s://i.mycdn.me/i?r=AyH4iRPQ2q0otWIFepML2LxRihCfinwGbOQt2jMsI29xXw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7" t="11747" r="38880" b="7102"/>
          <a:stretch/>
        </p:blipFill>
        <p:spPr bwMode="auto">
          <a:xfrm>
            <a:off x="4697430" y="3315315"/>
            <a:ext cx="1473722" cy="307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71152" y="3088966"/>
            <a:ext cx="297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Сайранбеков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Адиль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второе место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региональном чемпионате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WSK- 201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8г.,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компетенции «Кирпичная кладка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 работы: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GOLD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18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2068" y="239029"/>
            <a:ext cx="4341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istral" pitchFamily="66" charset="0"/>
              </a:rPr>
              <a:t>Выпускники</a:t>
            </a:r>
            <a:r>
              <a:rPr lang="ru-RU" sz="3600" b="1" dirty="0" smtClean="0">
                <a:solidFill>
                  <a:srgbClr val="00B050"/>
                </a:solidFill>
                <a:latin typeface="Mistral" pitchFamily="66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Mistral" pitchFamily="66" charset="0"/>
              </a:rPr>
              <a:t>группы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Mistral" pitchFamily="66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Mistral" pitchFamily="66" charset="0"/>
              </a:rPr>
              <a:t>2015-2018</a:t>
            </a:r>
            <a:endParaRPr lang="ru-RU" sz="3600" b="1" dirty="0">
              <a:solidFill>
                <a:srgbClr val="FF0000"/>
              </a:solidFill>
              <a:latin typeface="Mistral" pitchFamily="66" charset="0"/>
            </a:endParaRPr>
          </a:p>
        </p:txBody>
      </p:sp>
      <p:pic>
        <p:nvPicPr>
          <p:cNvPr id="4098" name="Picture 2" descr="D:\ПЕРЕНОС ФАЙЛОВ\фото нац.конкурс\SAM_0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067" y="1624024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ПЕРЕНОС ФАЙЛОВ\фото нац.конкурс\SAM_06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01712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43609" y="4382640"/>
            <a:ext cx="78265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Муратов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Ерлан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Кутушев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Адиль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первое место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национальном чемпионате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WSK- 201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компетенции «Кровельные работы»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 работы: Муратов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Ерлан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АО АК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Алтын-алмаз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Кутушев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Адиль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Горводоканал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85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736792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/>
                <a:latin typeface="Mistral" pitchFamily="66" charset="0"/>
              </a:rPr>
              <a:t>Выпускницы </a:t>
            </a:r>
            <a:r>
              <a:rPr lang="ru-RU" sz="4800" b="1" dirty="0">
                <a:solidFill>
                  <a:srgbClr val="FF0000"/>
                </a:solidFill>
                <a:effectLst/>
                <a:latin typeface="Mistral" pitchFamily="66" charset="0"/>
              </a:rPr>
              <a:t>группы</a:t>
            </a:r>
            <a:br>
              <a:rPr lang="ru-RU" sz="4800" b="1" dirty="0">
                <a:solidFill>
                  <a:srgbClr val="FF0000"/>
                </a:solidFill>
                <a:effectLst/>
                <a:latin typeface="Mistral" pitchFamily="66" charset="0"/>
              </a:rPr>
            </a:br>
            <a:r>
              <a:rPr lang="ru-RU" sz="4800" b="1" dirty="0">
                <a:solidFill>
                  <a:srgbClr val="00B050"/>
                </a:solidFill>
                <a:effectLst/>
                <a:latin typeface="Mistral" pitchFamily="66" charset="0"/>
              </a:rPr>
              <a:t> </a:t>
            </a:r>
            <a:r>
              <a:rPr lang="ru-RU" sz="4800" b="1" dirty="0">
                <a:solidFill>
                  <a:srgbClr val="FF0000"/>
                </a:solidFill>
                <a:effectLst/>
                <a:latin typeface="Mistral" pitchFamily="66" charset="0"/>
              </a:rPr>
              <a:t>2015-2018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018" y="2159733"/>
            <a:ext cx="5347625" cy="40324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8650" y="2250156"/>
            <a:ext cx="5373217" cy="384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81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985792"/>
            <a:ext cx="8172400" cy="1755576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Федотова Александра, Есенгожинова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Айжан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региональный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чемпионат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WSK- 201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8г., 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            по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компетенции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«Малярные и декоративные работы»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Место работы:  Федотова Александра -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Горводоканал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мастер отделочных работ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3425442" cy="4653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"/>
          <a:stretch/>
        </p:blipFill>
        <p:spPr>
          <a:xfrm>
            <a:off x="5220072" y="349612"/>
            <a:ext cx="3458646" cy="463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1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4464496" cy="11430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/>
                <a:latin typeface="Mistral" pitchFamily="66" charset="0"/>
              </a:rPr>
              <a:t>Выпускница группы</a:t>
            </a:r>
            <a:br>
              <a:rPr lang="ru-RU" sz="4800" b="1" dirty="0">
                <a:solidFill>
                  <a:srgbClr val="FF0000"/>
                </a:solidFill>
                <a:effectLst/>
                <a:latin typeface="Mistral" pitchFamily="66" charset="0"/>
              </a:rPr>
            </a:br>
            <a:r>
              <a:rPr lang="ru-RU" sz="4800" b="1" dirty="0">
                <a:solidFill>
                  <a:srgbClr val="00B050"/>
                </a:solidFill>
                <a:effectLst/>
                <a:latin typeface="Mistral" pitchFamily="66" charset="0"/>
              </a:rPr>
              <a:t> </a:t>
            </a:r>
            <a:r>
              <a:rPr lang="ru-RU" sz="4800" b="1" dirty="0">
                <a:solidFill>
                  <a:srgbClr val="FF0000"/>
                </a:solidFill>
                <a:effectLst/>
                <a:latin typeface="Mistral" pitchFamily="66" charset="0"/>
              </a:rPr>
              <a:t>2015-2018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47664" y="5589240"/>
            <a:ext cx="6624736" cy="108012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Федотова Александра – медальон 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национальном чемпионате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WSK-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., 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компетенции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«Малярные и декоративные работы»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51845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Zhanna\Desktop\Фото Айжан и Саша Ф\СЕРТИФИКАТ - Федотовой А  РЕСПУБ.  Чемп.WSK(Мусина А.Д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15168"/>
            <a:ext cx="2078208" cy="239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hanna\Desktop\рабочий стол\мУСИНА СКАН\20190517_1130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8"/>
          <a:stretch/>
        </p:blipFill>
        <p:spPr bwMode="auto">
          <a:xfrm>
            <a:off x="6732240" y="543910"/>
            <a:ext cx="2078208" cy="259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60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ЕРЕНОС ФАЙЛОВ\фото конкурса кам.2019\IMG-20190206-WA0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08720"/>
            <a:ext cx="343221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0"/>
            <a:ext cx="40687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istral" pitchFamily="66" charset="0"/>
              </a:rPr>
              <a:t>Выпускники</a:t>
            </a:r>
            <a:r>
              <a:rPr lang="ru-RU" sz="3600" b="1" dirty="0" smtClean="0">
                <a:solidFill>
                  <a:srgbClr val="00B050"/>
                </a:solidFill>
                <a:latin typeface="Mistral" pitchFamily="66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Mistral" pitchFamily="66" charset="0"/>
              </a:rPr>
              <a:t>группы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Mistral" pitchFamily="66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Mistral" pitchFamily="66" charset="0"/>
              </a:rPr>
              <a:t>2016-2019</a:t>
            </a:r>
            <a:endParaRPr lang="ru-RU" sz="3600" b="1" dirty="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411442"/>
            <a:ext cx="4740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Стрельцов Владимир – первое место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региональном чемпионате 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WSK-201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9г.,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компетенции «Кирпичная кладка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522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Новая папка\фото рег. WSK 2021г\WhatsApp Image 2021-04-02 at 19.23.5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4" r="8499"/>
          <a:stretch/>
        </p:blipFill>
        <p:spPr bwMode="auto">
          <a:xfrm>
            <a:off x="5192897" y="600381"/>
            <a:ext cx="3722752" cy="305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0"/>
            <a:ext cx="40687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istral" pitchFamily="66" charset="0"/>
              </a:rPr>
              <a:t>Выпускники</a:t>
            </a:r>
            <a:r>
              <a:rPr lang="ru-RU" sz="3600" b="1" dirty="0" smtClean="0">
                <a:solidFill>
                  <a:srgbClr val="00B050"/>
                </a:solidFill>
                <a:latin typeface="Mistral" pitchFamily="66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Mistral" pitchFamily="66" charset="0"/>
              </a:rPr>
              <a:t>группы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Mistral" pitchFamily="66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Mistral" pitchFamily="66" charset="0"/>
              </a:rPr>
              <a:t>2018-2021</a:t>
            </a:r>
            <a:endParaRPr lang="ru-RU" sz="3600" b="1" dirty="0">
              <a:solidFill>
                <a:srgbClr val="FF0000"/>
              </a:solidFill>
              <a:latin typeface="Mistral" pitchFamily="66" charset="0"/>
            </a:endParaRPr>
          </a:p>
        </p:txBody>
      </p:sp>
      <p:pic>
        <p:nvPicPr>
          <p:cNvPr id="1027" name="Picture 3" descr="C:\Users\Пользователь\Desktop\Новая папка\фото рег. WSK 2021г\WhatsApp Image 2021-02-17 at 16.04.0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40469"/>
            <a:ext cx="3030772" cy="418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23301" y="3789040"/>
            <a:ext cx="448122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Дьячков Данила – второе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в региональном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чемпионате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WSK- 20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21г.,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по компетенции «Кирпичная кладка»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 «Тольяттинского государственного университета» по специальности «Инженер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промышленного и гражданского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строительства».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работы: ТОО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Степногорское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ТЭЦ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20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215</TotalTime>
  <Words>221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Выпускницы группы  2015-2018</vt:lpstr>
      <vt:lpstr>                Федотова Александра, Есенгожинова Айжан –                    региональный чемпионат WSK- 2018г.,                по компетенции «Малярные и декоративные работы» Место работы:  Федотова Александра - Горводоканал, мастер отделочных работ                         </vt:lpstr>
      <vt:lpstr>Выпускница группы  2015-2018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Владелец</cp:lastModifiedBy>
  <cp:revision>27</cp:revision>
  <dcterms:created xsi:type="dcterms:W3CDTF">2021-10-18T10:47:41Z</dcterms:created>
  <dcterms:modified xsi:type="dcterms:W3CDTF">2021-11-06T18:52:28Z</dcterms:modified>
</cp:coreProperties>
</file>